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9" r:id="rId3"/>
    <p:sldId id="261" r:id="rId4"/>
    <p:sldId id="271" r:id="rId5"/>
    <p:sldId id="265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0D876-3EA4-4EF3-B9D8-C9ABC460A0B9}" type="datetimeFigureOut">
              <a:rPr lang="ru-RU" smtClean="0"/>
              <a:t>31.10.2020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3172-B008-4F5C-81C4-0396A530FD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97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smtClean="0"/>
              <a:t>228 18+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BC3172-B008-4F5C-81C4-0396A530FDF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44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lista_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426209"/>
            <a:ext cx="6042248" cy="40180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4357694"/>
            <a:ext cx="835821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Калмыцкая народная песня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Келдг-биилдг</a:t>
            </a:r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  <a:r>
              <a:rPr lang="ru-RU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дун</a:t>
            </a:r>
            <a:endParaRPr lang="ru-RU" sz="3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 (что означает "пение говорком").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pic>
        <p:nvPicPr>
          <p:cNvPr id="1028" name="Picture 4" descr="http://cs319121.vk.me/v319121840/4fde/ZeG7pZfFMT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919900"/>
            <a:ext cx="3513838" cy="280990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488" y="4729808"/>
            <a:ext cx="6675437" cy="179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erpachko.narod.ru/pch/step/cvetuschaya_step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357166"/>
            <a:ext cx="52149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УТ ДУН - длинная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или протяжная песня.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0"/>
            <a:ext cx="4572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Исполнители 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калмыцкой </a:t>
            </a:r>
            <a:r>
              <a:rPr lang="ru-RU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песени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822139" cy="555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585323"/>
            <a:ext cx="4464496" cy="117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300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torage.myseldon.com/news_pict_ED/ED0D25874FBBD11CE90979FAB1C4F78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24" y="148639"/>
            <a:ext cx="4386064" cy="292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97755"/>
            <a:ext cx="4032448" cy="4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8" y="3555014"/>
            <a:ext cx="4211960" cy="315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7975" y="3076335"/>
            <a:ext cx="375996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Валентина Горяева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260648"/>
            <a:ext cx="4032448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Валентина </a:t>
            </a:r>
            <a:r>
              <a:rPr lang="ru-RU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Ильцаранова</a:t>
            </a:r>
            <a:endParaRPr lang="ru-RU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63459" y="6165304"/>
            <a:ext cx="224029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Татьяна   </a:t>
            </a:r>
            <a:r>
              <a:rPr lang="ru-RU" sz="2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Чиктеева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732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</a:rPr>
              <a:t>Спасибо  за внимание!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30</Words>
  <Application>Microsoft Office PowerPoint</Application>
  <PresentationFormat>Экран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Саглар</dc:creator>
  <cp:lastModifiedBy>Саглар</cp:lastModifiedBy>
  <cp:revision>39</cp:revision>
  <dcterms:created xsi:type="dcterms:W3CDTF">2015-11-11T17:20:58Z</dcterms:created>
  <dcterms:modified xsi:type="dcterms:W3CDTF">2020-10-31T20:49:13Z</dcterms:modified>
</cp:coreProperties>
</file>