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011" y="5589240"/>
            <a:ext cx="7520940" cy="54864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«МОЯ СЕМЬЯ»</a:t>
            </a:r>
            <a:endParaRPr lang="ru-RU" sz="40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 descr="C:\Documents and Settings\Admin\Мои документы\hello_html_m39abb5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88640"/>
            <a:ext cx="634365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4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80728"/>
            <a:ext cx="2736304" cy="39209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96752"/>
            <a:ext cx="2952328" cy="373734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БАБУШКА          И             ДЕДУШКА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691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24744"/>
            <a:ext cx="2520280" cy="37724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" b="2731"/>
          <a:stretch/>
        </p:blipFill>
        <p:spPr>
          <a:xfrm>
            <a:off x="5436096" y="1196752"/>
            <a:ext cx="2456792" cy="3729811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МАМА                 И                     ПАПА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34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2664296" cy="331371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268760"/>
            <a:ext cx="2981131" cy="331236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БРАТ                   И                   СЕСТРА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97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4032448" cy="31683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3890306" cy="316835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ДОМАШНИЕ ЖИВОТНЫЕ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55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18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Углы</vt:lpstr>
      <vt:lpstr>«МОЯ СЕМЬЯ»</vt:lpstr>
      <vt:lpstr>БАБУШКА          И             ДЕДУШКА</vt:lpstr>
      <vt:lpstr>           МАМА                 И                     ПАПА</vt:lpstr>
      <vt:lpstr>            БРАТ                   И                   СЕСТРА</vt:lpstr>
      <vt:lpstr>                   ДОМАШНИЕ ЖИВОТНЫЕ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СЕМЬЯ»</dc:title>
  <cp:lastModifiedBy>Admin</cp:lastModifiedBy>
  <cp:revision>1</cp:revision>
  <dcterms:modified xsi:type="dcterms:W3CDTF">2020-11-07T19:10:58Z</dcterms:modified>
</cp:coreProperties>
</file>