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9" r:id="rId2"/>
    <p:sldId id="312" r:id="rId3"/>
    <p:sldId id="329" r:id="rId4"/>
    <p:sldId id="261" r:id="rId5"/>
    <p:sldId id="313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23" r:id="rId15"/>
    <p:sldId id="325" r:id="rId16"/>
    <p:sldId id="311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206BE"/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E13402-3421-4B82-A26C-22B21414B4EB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2EA5C171-E2FD-4616-9485-BDDD44F38532}">
      <dgm:prSet phldrT="[Текст]" custT="1"/>
      <dgm:spPr/>
      <dgm:t>
        <a:bodyPr/>
        <a:lstStyle/>
        <a:p>
          <a:r>
            <a:rPr lang="ru-RU" sz="20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Оптимизационная </a:t>
          </a:r>
        </a:p>
        <a:p>
          <a:r>
            <a:rPr lang="ru-RU" sz="20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модель ВД</a:t>
          </a:r>
        </a:p>
      </dgm:t>
    </dgm:pt>
    <dgm:pt modelId="{A0F9570A-8EC6-492A-B463-7C9E18733578}" type="parTrans" cxnId="{51099870-A106-40EB-9F7B-5E03F21F14D3}">
      <dgm:prSet/>
      <dgm:spPr/>
      <dgm:t>
        <a:bodyPr/>
        <a:lstStyle/>
        <a:p>
          <a:endParaRPr lang="ru-RU"/>
        </a:p>
      </dgm:t>
    </dgm:pt>
    <dgm:pt modelId="{F9A247CD-073B-47C3-8538-B892471FC3BA}" type="sibTrans" cxnId="{51099870-A106-40EB-9F7B-5E03F21F14D3}">
      <dgm:prSet/>
      <dgm:spPr/>
      <dgm:t>
        <a:bodyPr/>
        <a:lstStyle/>
        <a:p>
          <a:endParaRPr lang="ru-RU"/>
        </a:p>
      </dgm:t>
    </dgm:pt>
    <dgm:pt modelId="{FEC9AB56-9ECC-4C48-AEDA-A317B671C673}">
      <dgm:prSet phldrT="[Текст]"/>
      <dgm:spPr/>
      <dgm:t>
        <a:bodyPr/>
        <a:lstStyle/>
        <a:p>
          <a:r>
            <a:rPr lang="ru-RU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Педагоги доп. образования</a:t>
          </a:r>
          <a:endParaRPr lang="ru-RU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A0BDEDA-811F-40BB-8AD4-C116999BEF9F}" type="parTrans" cxnId="{6ECB7FD5-C432-4729-A483-8B4DF41F60C0}">
      <dgm:prSet/>
      <dgm:spPr/>
      <dgm:t>
        <a:bodyPr/>
        <a:lstStyle/>
        <a:p>
          <a:endParaRPr lang="ru-RU"/>
        </a:p>
      </dgm:t>
    </dgm:pt>
    <dgm:pt modelId="{6D6416C4-5A3E-485D-934C-D1D918C764E3}" type="sibTrans" cxnId="{6ECB7FD5-C432-4729-A483-8B4DF41F60C0}">
      <dgm:prSet/>
      <dgm:spPr/>
      <dgm:t>
        <a:bodyPr/>
        <a:lstStyle/>
        <a:p>
          <a:endParaRPr lang="ru-RU"/>
        </a:p>
      </dgm:t>
    </dgm:pt>
    <dgm:pt modelId="{9F8FEAD6-E059-4F9A-857E-047415FE95EF}">
      <dgm:prSet phldrT="[Текст]" custT="1"/>
      <dgm:spPr/>
      <dgm:t>
        <a:bodyPr/>
        <a:lstStyle/>
        <a:p>
          <a:r>
            <a:rPr lang="ru-RU" sz="24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Педагоги</a:t>
          </a:r>
        </a:p>
      </dgm:t>
    </dgm:pt>
    <dgm:pt modelId="{4FF15D8B-50A5-45FC-BB56-9A418D7CCA6A}" type="parTrans" cxnId="{336E9ABA-7A74-456D-B50E-D9AF4CB3E1B0}">
      <dgm:prSet/>
      <dgm:spPr/>
      <dgm:t>
        <a:bodyPr/>
        <a:lstStyle/>
        <a:p>
          <a:endParaRPr lang="ru-RU"/>
        </a:p>
      </dgm:t>
    </dgm:pt>
    <dgm:pt modelId="{4BFBB26E-7D5E-45F2-8138-80C906401827}" type="sibTrans" cxnId="{336E9ABA-7A74-456D-B50E-D9AF4CB3E1B0}">
      <dgm:prSet/>
      <dgm:spPr/>
      <dgm:t>
        <a:bodyPr/>
        <a:lstStyle/>
        <a:p>
          <a:endParaRPr lang="ru-RU"/>
        </a:p>
      </dgm:t>
    </dgm:pt>
    <dgm:pt modelId="{D31BA60A-B907-42FB-AA25-A385C1BDD544}">
      <dgm:prSet phldrT="[Текст]" custT="1"/>
      <dgm:spPr/>
      <dgm:t>
        <a:bodyPr/>
        <a:lstStyle/>
        <a:p>
          <a:r>
            <a:rPr lang="ru-RU" sz="24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Классный руководитель</a:t>
          </a:r>
          <a:endParaRPr lang="ru-RU" sz="24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8558022-1F8E-4CC5-B8BC-57AC68803F3B}" type="parTrans" cxnId="{7ADB5654-1D49-4F4E-B638-F4C40E21412B}">
      <dgm:prSet/>
      <dgm:spPr/>
      <dgm:t>
        <a:bodyPr/>
        <a:lstStyle/>
        <a:p>
          <a:endParaRPr lang="ru-RU"/>
        </a:p>
      </dgm:t>
    </dgm:pt>
    <dgm:pt modelId="{20337C36-866C-42F1-8DBF-546963E2CF73}" type="sibTrans" cxnId="{7ADB5654-1D49-4F4E-B638-F4C40E21412B}">
      <dgm:prSet/>
      <dgm:spPr/>
      <dgm:t>
        <a:bodyPr/>
        <a:lstStyle/>
        <a:p>
          <a:endParaRPr lang="ru-RU"/>
        </a:p>
      </dgm:t>
    </dgm:pt>
    <dgm:pt modelId="{87FAD985-7D6A-4579-A253-B54FB114A484}">
      <dgm:prSet custT="1"/>
      <dgm:spPr/>
      <dgm:t>
        <a:bodyPr/>
        <a:lstStyle/>
        <a:p>
          <a:r>
            <a:rPr lang="ru-RU" sz="24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Библиотекарь</a:t>
          </a:r>
        </a:p>
      </dgm:t>
    </dgm:pt>
    <dgm:pt modelId="{2011FF20-2500-404A-B21B-9788FC699FF4}" type="parTrans" cxnId="{24DFE08A-64D7-4078-A692-8A1D6F408F78}">
      <dgm:prSet/>
      <dgm:spPr/>
      <dgm:t>
        <a:bodyPr/>
        <a:lstStyle/>
        <a:p>
          <a:endParaRPr lang="ru-RU"/>
        </a:p>
      </dgm:t>
    </dgm:pt>
    <dgm:pt modelId="{1DC89F69-76E7-41AC-A329-665381A99848}" type="sibTrans" cxnId="{24DFE08A-64D7-4078-A692-8A1D6F408F78}">
      <dgm:prSet/>
      <dgm:spPr/>
      <dgm:t>
        <a:bodyPr/>
        <a:lstStyle/>
        <a:p>
          <a:endParaRPr lang="ru-RU"/>
        </a:p>
      </dgm:t>
    </dgm:pt>
    <dgm:pt modelId="{820CE4D6-7085-413B-B95A-3AC9458AACE4}">
      <dgm:prSet custT="1"/>
      <dgm:spPr/>
      <dgm:t>
        <a:bodyPr/>
        <a:lstStyle/>
        <a:p>
          <a:r>
            <a:rPr lang="ru-RU" sz="24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Старшая </a:t>
          </a:r>
          <a:endParaRPr lang="ru-RU" sz="2400" b="1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24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вожатая</a:t>
          </a:r>
          <a:endParaRPr lang="ru-RU" sz="24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8A5A645-1626-4232-8851-94EE7423F34B}" type="parTrans" cxnId="{3AC67F00-2671-4233-9C37-9DF85F2E99CA}">
      <dgm:prSet/>
      <dgm:spPr/>
      <dgm:t>
        <a:bodyPr/>
        <a:lstStyle/>
        <a:p>
          <a:endParaRPr lang="ru-RU"/>
        </a:p>
      </dgm:t>
    </dgm:pt>
    <dgm:pt modelId="{758C5332-0CDD-4BEE-80E4-8A3B17B05157}" type="sibTrans" cxnId="{3AC67F00-2671-4233-9C37-9DF85F2E99CA}">
      <dgm:prSet/>
      <dgm:spPr/>
      <dgm:t>
        <a:bodyPr/>
        <a:lstStyle/>
        <a:p>
          <a:endParaRPr lang="ru-RU"/>
        </a:p>
      </dgm:t>
    </dgm:pt>
    <dgm:pt modelId="{28A55706-4099-4EBF-9E04-19EF6268AF67}" type="pres">
      <dgm:prSet presAssocID="{50E13402-3421-4B82-A26C-22B21414B4E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2467F9-DCB9-44EE-800D-028FFA77492D}" type="pres">
      <dgm:prSet presAssocID="{2EA5C171-E2FD-4616-9485-BDDD44F38532}" presName="centerShape" presStyleLbl="node0" presStyleIdx="0" presStyleCnt="1" custScaleX="164235" custScaleY="87909" custLinFactNeighborX="-2733" custLinFactNeighborY="19"/>
      <dgm:spPr/>
      <dgm:t>
        <a:bodyPr/>
        <a:lstStyle/>
        <a:p>
          <a:endParaRPr lang="ru-RU"/>
        </a:p>
      </dgm:t>
    </dgm:pt>
    <dgm:pt modelId="{29EFE674-1B97-42BA-92EC-32887BC019DD}" type="pres">
      <dgm:prSet presAssocID="{EA0BDEDA-811F-40BB-8AD4-C116999BEF9F}" presName="parTrans" presStyleLbl="bgSibTrans2D1" presStyleIdx="0" presStyleCnt="5" custScaleX="67685" custLinFactNeighborX="27881" custLinFactNeighborY="10098"/>
      <dgm:spPr/>
      <dgm:t>
        <a:bodyPr/>
        <a:lstStyle/>
        <a:p>
          <a:endParaRPr lang="ru-RU"/>
        </a:p>
      </dgm:t>
    </dgm:pt>
    <dgm:pt modelId="{321D31A1-951E-459E-AA8D-9E23D93CCFA6}" type="pres">
      <dgm:prSet presAssocID="{FEC9AB56-9ECC-4C48-AEDA-A317B671C673}" presName="node" presStyleLbl="node1" presStyleIdx="0" presStyleCnt="5" custRadScaleRad="112736" custRadScaleInc="-10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C1FB56-0FEC-42C7-835F-548FF4C080C2}" type="pres">
      <dgm:prSet presAssocID="{4FF15D8B-50A5-45FC-BB56-9A418D7CCA6A}" presName="parTrans" presStyleLbl="bgSibTrans2D1" presStyleIdx="1" presStyleCnt="5" custScaleX="34625" custLinFactNeighborX="13008" custLinFactNeighborY="87563"/>
      <dgm:spPr/>
      <dgm:t>
        <a:bodyPr/>
        <a:lstStyle/>
        <a:p>
          <a:endParaRPr lang="ru-RU"/>
        </a:p>
      </dgm:t>
    </dgm:pt>
    <dgm:pt modelId="{8D7FC1F7-F07D-435B-B7AD-877F49D3B875}" type="pres">
      <dgm:prSet presAssocID="{9F8FEAD6-E059-4F9A-857E-047415FE95EF}" presName="node" presStyleLbl="node1" presStyleIdx="1" presStyleCnt="5" custRadScaleRad="128180" custRadScaleInc="-124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D41B48-9CED-45A0-AB25-3CE706DEAB2D}" type="pres">
      <dgm:prSet presAssocID="{38558022-1F8E-4CC5-B8BC-57AC68803F3B}" presName="parTrans" presStyleLbl="bgSibTrans2D1" presStyleIdx="2" presStyleCnt="5" custAng="21088107" custScaleX="93775" custLinFactNeighborX="-1825" custLinFactNeighborY="8108"/>
      <dgm:spPr/>
      <dgm:t>
        <a:bodyPr/>
        <a:lstStyle/>
        <a:p>
          <a:endParaRPr lang="ru-RU"/>
        </a:p>
      </dgm:t>
    </dgm:pt>
    <dgm:pt modelId="{38C45389-5F7C-4EF8-B439-19C5CF4EF69F}" type="pres">
      <dgm:prSet presAssocID="{D31BA60A-B907-42FB-AA25-A385C1BDD544}" presName="node" presStyleLbl="node1" presStyleIdx="2" presStyleCnt="5" custScaleX="1416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BD7197-9CC7-4BB6-B188-DA8AEE4E7B7B}" type="pres">
      <dgm:prSet presAssocID="{2011FF20-2500-404A-B21B-9788FC699FF4}" presName="parTrans" presStyleLbl="bgSibTrans2D1" presStyleIdx="3" presStyleCnt="5" custScaleX="50805" custLinFactNeighborX="-24139" custLinFactNeighborY="71983"/>
      <dgm:spPr/>
      <dgm:t>
        <a:bodyPr/>
        <a:lstStyle/>
        <a:p>
          <a:endParaRPr lang="ru-RU"/>
        </a:p>
      </dgm:t>
    </dgm:pt>
    <dgm:pt modelId="{7338D1D3-E3F7-477A-BE01-60195AB036FC}" type="pres">
      <dgm:prSet presAssocID="{87FAD985-7D6A-4579-A253-B54FB114A484}" presName="node" presStyleLbl="node1" presStyleIdx="3" presStyleCnt="5" custScaleX="127223" custRadScaleRad="131858" custRadScaleInc="162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DC4F79-C6B6-4F45-A209-E63FD06AF4C4}" type="pres">
      <dgm:prSet presAssocID="{F8A5A645-1626-4232-8851-94EE7423F34B}" presName="parTrans" presStyleLbl="bgSibTrans2D1" presStyleIdx="4" presStyleCnt="5" custLinFactNeighborX="-9693" custLinFactNeighborY="-2944"/>
      <dgm:spPr/>
      <dgm:t>
        <a:bodyPr/>
        <a:lstStyle/>
        <a:p>
          <a:endParaRPr lang="ru-RU"/>
        </a:p>
      </dgm:t>
    </dgm:pt>
    <dgm:pt modelId="{BA63A647-9D38-4E8C-88F8-208D4A39D084}" type="pres">
      <dgm:prSet presAssocID="{820CE4D6-7085-413B-B95A-3AC9458AACE4}" presName="node" presStyleLbl="node1" presStyleIdx="4" presStyleCnt="5" custRadScaleRad="106173" custRadScaleInc="11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EEAFC6-1A35-443D-81CE-797EAC40E94B}" type="presOf" srcId="{4FF15D8B-50A5-45FC-BB56-9A418D7CCA6A}" destId="{EBC1FB56-0FEC-42C7-835F-548FF4C080C2}" srcOrd="0" destOrd="0" presId="urn:microsoft.com/office/officeart/2005/8/layout/radial4"/>
    <dgm:cxn modelId="{CAF8C62B-F2D7-42D2-A3EF-0F81822E6A83}" type="presOf" srcId="{D31BA60A-B907-42FB-AA25-A385C1BDD544}" destId="{38C45389-5F7C-4EF8-B439-19C5CF4EF69F}" srcOrd="0" destOrd="0" presId="urn:microsoft.com/office/officeart/2005/8/layout/radial4"/>
    <dgm:cxn modelId="{8F73CD20-2FD9-407F-B594-4408EB4FDB21}" type="presOf" srcId="{38558022-1F8E-4CC5-B8BC-57AC68803F3B}" destId="{81D41B48-9CED-45A0-AB25-3CE706DEAB2D}" srcOrd="0" destOrd="0" presId="urn:microsoft.com/office/officeart/2005/8/layout/radial4"/>
    <dgm:cxn modelId="{6ECB7FD5-C432-4729-A483-8B4DF41F60C0}" srcId="{2EA5C171-E2FD-4616-9485-BDDD44F38532}" destId="{FEC9AB56-9ECC-4C48-AEDA-A317B671C673}" srcOrd="0" destOrd="0" parTransId="{EA0BDEDA-811F-40BB-8AD4-C116999BEF9F}" sibTransId="{6D6416C4-5A3E-485D-934C-D1D918C764E3}"/>
    <dgm:cxn modelId="{336E9ABA-7A74-456D-B50E-D9AF4CB3E1B0}" srcId="{2EA5C171-E2FD-4616-9485-BDDD44F38532}" destId="{9F8FEAD6-E059-4F9A-857E-047415FE95EF}" srcOrd="1" destOrd="0" parTransId="{4FF15D8B-50A5-45FC-BB56-9A418D7CCA6A}" sibTransId="{4BFBB26E-7D5E-45F2-8138-80C906401827}"/>
    <dgm:cxn modelId="{F9BCD7FC-CF66-4C3A-9C6B-4CCD2200E3CB}" type="presOf" srcId="{FEC9AB56-9ECC-4C48-AEDA-A317B671C673}" destId="{321D31A1-951E-459E-AA8D-9E23D93CCFA6}" srcOrd="0" destOrd="0" presId="urn:microsoft.com/office/officeart/2005/8/layout/radial4"/>
    <dgm:cxn modelId="{50E53ADD-505A-4029-AC3C-821B4690FF1D}" type="presOf" srcId="{EA0BDEDA-811F-40BB-8AD4-C116999BEF9F}" destId="{29EFE674-1B97-42BA-92EC-32887BC019DD}" srcOrd="0" destOrd="0" presId="urn:microsoft.com/office/officeart/2005/8/layout/radial4"/>
    <dgm:cxn modelId="{74E98E7F-2CB4-418B-B1A0-FEAD6FC97C8B}" type="presOf" srcId="{87FAD985-7D6A-4579-A253-B54FB114A484}" destId="{7338D1D3-E3F7-477A-BE01-60195AB036FC}" srcOrd="0" destOrd="0" presId="urn:microsoft.com/office/officeart/2005/8/layout/radial4"/>
    <dgm:cxn modelId="{51099870-A106-40EB-9F7B-5E03F21F14D3}" srcId="{50E13402-3421-4B82-A26C-22B21414B4EB}" destId="{2EA5C171-E2FD-4616-9485-BDDD44F38532}" srcOrd="0" destOrd="0" parTransId="{A0F9570A-8EC6-492A-B463-7C9E18733578}" sibTransId="{F9A247CD-073B-47C3-8538-B892471FC3BA}"/>
    <dgm:cxn modelId="{4D6C7496-69F9-48E2-9217-3BCAC05E06E1}" type="presOf" srcId="{820CE4D6-7085-413B-B95A-3AC9458AACE4}" destId="{BA63A647-9D38-4E8C-88F8-208D4A39D084}" srcOrd="0" destOrd="0" presId="urn:microsoft.com/office/officeart/2005/8/layout/radial4"/>
    <dgm:cxn modelId="{3AC67F00-2671-4233-9C37-9DF85F2E99CA}" srcId="{2EA5C171-E2FD-4616-9485-BDDD44F38532}" destId="{820CE4D6-7085-413B-B95A-3AC9458AACE4}" srcOrd="4" destOrd="0" parTransId="{F8A5A645-1626-4232-8851-94EE7423F34B}" sibTransId="{758C5332-0CDD-4BEE-80E4-8A3B17B05157}"/>
    <dgm:cxn modelId="{42505E72-BF35-4673-A275-DF74897F8C2D}" type="presOf" srcId="{2011FF20-2500-404A-B21B-9788FC699FF4}" destId="{75BD7197-9CC7-4BB6-B188-DA8AEE4E7B7B}" srcOrd="0" destOrd="0" presId="urn:microsoft.com/office/officeart/2005/8/layout/radial4"/>
    <dgm:cxn modelId="{9315C52C-C610-4519-B140-C7EB76C71B9C}" type="presOf" srcId="{2EA5C171-E2FD-4616-9485-BDDD44F38532}" destId="{C92467F9-DCB9-44EE-800D-028FFA77492D}" srcOrd="0" destOrd="0" presId="urn:microsoft.com/office/officeart/2005/8/layout/radial4"/>
    <dgm:cxn modelId="{7ADB5654-1D49-4F4E-B638-F4C40E21412B}" srcId="{2EA5C171-E2FD-4616-9485-BDDD44F38532}" destId="{D31BA60A-B907-42FB-AA25-A385C1BDD544}" srcOrd="2" destOrd="0" parTransId="{38558022-1F8E-4CC5-B8BC-57AC68803F3B}" sibTransId="{20337C36-866C-42F1-8DBF-546963E2CF73}"/>
    <dgm:cxn modelId="{2E7453C2-1873-4387-ADA8-B5E134A513E1}" type="presOf" srcId="{F8A5A645-1626-4232-8851-94EE7423F34B}" destId="{1ADC4F79-C6B6-4F45-A209-E63FD06AF4C4}" srcOrd="0" destOrd="0" presId="urn:microsoft.com/office/officeart/2005/8/layout/radial4"/>
    <dgm:cxn modelId="{5FA9A374-17F9-454C-8E33-2E0F40B4F5ED}" type="presOf" srcId="{9F8FEAD6-E059-4F9A-857E-047415FE95EF}" destId="{8D7FC1F7-F07D-435B-B7AD-877F49D3B875}" srcOrd="0" destOrd="0" presId="urn:microsoft.com/office/officeart/2005/8/layout/radial4"/>
    <dgm:cxn modelId="{C0CA72B7-6536-4818-8996-2686CED290DF}" type="presOf" srcId="{50E13402-3421-4B82-A26C-22B21414B4EB}" destId="{28A55706-4099-4EBF-9E04-19EF6268AF67}" srcOrd="0" destOrd="0" presId="urn:microsoft.com/office/officeart/2005/8/layout/radial4"/>
    <dgm:cxn modelId="{24DFE08A-64D7-4078-A692-8A1D6F408F78}" srcId="{2EA5C171-E2FD-4616-9485-BDDD44F38532}" destId="{87FAD985-7D6A-4579-A253-B54FB114A484}" srcOrd="3" destOrd="0" parTransId="{2011FF20-2500-404A-B21B-9788FC699FF4}" sibTransId="{1DC89F69-76E7-41AC-A329-665381A99848}"/>
    <dgm:cxn modelId="{0975F37B-4E06-4817-A6BA-ADA4CC1FEEC1}" type="presParOf" srcId="{28A55706-4099-4EBF-9E04-19EF6268AF67}" destId="{C92467F9-DCB9-44EE-800D-028FFA77492D}" srcOrd="0" destOrd="0" presId="urn:microsoft.com/office/officeart/2005/8/layout/radial4"/>
    <dgm:cxn modelId="{7BEAB5E8-0335-4287-B9F0-8ECFD27F0C8F}" type="presParOf" srcId="{28A55706-4099-4EBF-9E04-19EF6268AF67}" destId="{29EFE674-1B97-42BA-92EC-32887BC019DD}" srcOrd="1" destOrd="0" presId="urn:microsoft.com/office/officeart/2005/8/layout/radial4"/>
    <dgm:cxn modelId="{7EA7D464-829F-4FB7-BF84-5714799F1372}" type="presParOf" srcId="{28A55706-4099-4EBF-9E04-19EF6268AF67}" destId="{321D31A1-951E-459E-AA8D-9E23D93CCFA6}" srcOrd="2" destOrd="0" presId="urn:microsoft.com/office/officeart/2005/8/layout/radial4"/>
    <dgm:cxn modelId="{70698BA4-074D-4D70-8DD5-0249FCCE7F16}" type="presParOf" srcId="{28A55706-4099-4EBF-9E04-19EF6268AF67}" destId="{EBC1FB56-0FEC-42C7-835F-548FF4C080C2}" srcOrd="3" destOrd="0" presId="urn:microsoft.com/office/officeart/2005/8/layout/radial4"/>
    <dgm:cxn modelId="{F81F8BB8-FB32-45B8-BE9C-EC74CB38E37E}" type="presParOf" srcId="{28A55706-4099-4EBF-9E04-19EF6268AF67}" destId="{8D7FC1F7-F07D-435B-B7AD-877F49D3B875}" srcOrd="4" destOrd="0" presId="urn:microsoft.com/office/officeart/2005/8/layout/radial4"/>
    <dgm:cxn modelId="{5912A3CD-A950-43C8-91A0-B09C86763684}" type="presParOf" srcId="{28A55706-4099-4EBF-9E04-19EF6268AF67}" destId="{81D41B48-9CED-45A0-AB25-3CE706DEAB2D}" srcOrd="5" destOrd="0" presId="urn:microsoft.com/office/officeart/2005/8/layout/radial4"/>
    <dgm:cxn modelId="{5611837C-41FD-45A5-8501-BD41EEF77922}" type="presParOf" srcId="{28A55706-4099-4EBF-9E04-19EF6268AF67}" destId="{38C45389-5F7C-4EF8-B439-19C5CF4EF69F}" srcOrd="6" destOrd="0" presId="urn:microsoft.com/office/officeart/2005/8/layout/radial4"/>
    <dgm:cxn modelId="{FE30E01D-C46E-4F3B-BA6A-63EBCD5B4AF7}" type="presParOf" srcId="{28A55706-4099-4EBF-9E04-19EF6268AF67}" destId="{75BD7197-9CC7-4BB6-B188-DA8AEE4E7B7B}" srcOrd="7" destOrd="0" presId="urn:microsoft.com/office/officeart/2005/8/layout/radial4"/>
    <dgm:cxn modelId="{CEE3DC37-5760-4105-96E6-27DA1AC3C0C1}" type="presParOf" srcId="{28A55706-4099-4EBF-9E04-19EF6268AF67}" destId="{7338D1D3-E3F7-477A-BE01-60195AB036FC}" srcOrd="8" destOrd="0" presId="urn:microsoft.com/office/officeart/2005/8/layout/radial4"/>
    <dgm:cxn modelId="{E5BAF8D8-21A9-434F-A974-A66A2903EA8F}" type="presParOf" srcId="{28A55706-4099-4EBF-9E04-19EF6268AF67}" destId="{1ADC4F79-C6B6-4F45-A209-E63FD06AF4C4}" srcOrd="9" destOrd="0" presId="urn:microsoft.com/office/officeart/2005/8/layout/radial4"/>
    <dgm:cxn modelId="{B3E6007F-D741-4F00-97FD-F8DB93987EDB}" type="presParOf" srcId="{28A55706-4099-4EBF-9E04-19EF6268AF67}" destId="{BA63A647-9D38-4E8C-88F8-208D4A39D084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92467F9-DCB9-44EE-800D-028FFA77492D}">
      <dsp:nvSpPr>
        <dsp:cNvPr id="0" name=""/>
        <dsp:cNvSpPr/>
      </dsp:nvSpPr>
      <dsp:spPr>
        <a:xfrm>
          <a:off x="2377861" y="2774209"/>
          <a:ext cx="3164617" cy="16939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Оптимизационная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модель ВД</a:t>
          </a:r>
        </a:p>
      </dsp:txBody>
      <dsp:txXfrm>
        <a:off x="2377861" y="2774209"/>
        <a:ext cx="3164617" cy="1693904"/>
      </dsp:txXfrm>
    </dsp:sp>
    <dsp:sp modelId="{29EFE674-1B97-42BA-92EC-32887BC019DD}">
      <dsp:nvSpPr>
        <dsp:cNvPr id="0" name=""/>
        <dsp:cNvSpPr/>
      </dsp:nvSpPr>
      <dsp:spPr>
        <a:xfrm rot="10777382">
          <a:off x="1530043" y="3417485"/>
          <a:ext cx="928978" cy="549161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1D31A1-951E-459E-AA8D-9E23D93CCFA6}">
      <dsp:nvSpPr>
        <dsp:cNvPr id="0" name=""/>
        <dsp:cNvSpPr/>
      </dsp:nvSpPr>
      <dsp:spPr>
        <a:xfrm>
          <a:off x="10358" y="2908911"/>
          <a:ext cx="1830539" cy="146443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Педагоги доп. образования</a:t>
          </a:r>
          <a:endParaRPr lang="ru-RU" sz="2300" b="1" kern="1200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358" y="2908911"/>
        <a:ext cx="1830539" cy="1464431"/>
      </dsp:txXfrm>
    </dsp:sp>
    <dsp:sp modelId="{EBC1FB56-0FEC-42C7-835F-548FF4C080C2}">
      <dsp:nvSpPr>
        <dsp:cNvPr id="0" name=""/>
        <dsp:cNvSpPr/>
      </dsp:nvSpPr>
      <dsp:spPr>
        <a:xfrm rot="13329441">
          <a:off x="2108236" y="2240012"/>
          <a:ext cx="793297" cy="549161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7FC1F7-F07D-435B-B7AD-877F49D3B875}">
      <dsp:nvSpPr>
        <dsp:cNvPr id="0" name=""/>
        <dsp:cNvSpPr/>
      </dsp:nvSpPr>
      <dsp:spPr>
        <a:xfrm>
          <a:off x="442381" y="532653"/>
          <a:ext cx="1830539" cy="146443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Педагоги</a:t>
          </a:r>
        </a:p>
      </dsp:txBody>
      <dsp:txXfrm>
        <a:off x="442381" y="532653"/>
        <a:ext cx="1830539" cy="1464431"/>
      </dsp:txXfrm>
    </dsp:sp>
    <dsp:sp modelId="{81D41B48-9CED-45A0-AB25-3CE706DEAB2D}">
      <dsp:nvSpPr>
        <dsp:cNvPr id="0" name=""/>
        <dsp:cNvSpPr/>
      </dsp:nvSpPr>
      <dsp:spPr>
        <a:xfrm rot="15875756">
          <a:off x="3149192" y="1498256"/>
          <a:ext cx="1760286" cy="549161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C45389-5F7C-4EF8-B439-19C5CF4EF69F}">
      <dsp:nvSpPr>
        <dsp:cNvPr id="0" name=""/>
        <dsp:cNvSpPr/>
      </dsp:nvSpPr>
      <dsp:spPr>
        <a:xfrm>
          <a:off x="2818659" y="58924"/>
          <a:ext cx="2592281" cy="146443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Классный руководитель</a:t>
          </a:r>
          <a:endParaRPr lang="ru-RU" sz="2400" b="1" kern="1200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18659" y="58924"/>
        <a:ext cx="2592281" cy="1464431"/>
      </dsp:txXfrm>
    </dsp:sp>
    <dsp:sp modelId="{75BD7197-9CC7-4BB6-B188-DA8AEE4E7B7B}">
      <dsp:nvSpPr>
        <dsp:cNvPr id="0" name=""/>
        <dsp:cNvSpPr/>
      </dsp:nvSpPr>
      <dsp:spPr>
        <a:xfrm rot="19337225">
          <a:off x="4722727" y="2169900"/>
          <a:ext cx="1302803" cy="549161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38D1D3-E3F7-477A-BE01-60195AB036FC}">
      <dsp:nvSpPr>
        <dsp:cNvPr id="0" name=""/>
        <dsp:cNvSpPr/>
      </dsp:nvSpPr>
      <dsp:spPr>
        <a:xfrm>
          <a:off x="5842996" y="532658"/>
          <a:ext cx="2328867" cy="146443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Библиотекарь</a:t>
          </a:r>
        </a:p>
      </dsp:txBody>
      <dsp:txXfrm>
        <a:off x="5842996" y="532658"/>
        <a:ext cx="2328867" cy="1464431"/>
      </dsp:txXfrm>
    </dsp:sp>
    <dsp:sp modelId="{1ADC4F79-C6B6-4F45-A209-E63FD06AF4C4}">
      <dsp:nvSpPr>
        <dsp:cNvPr id="0" name=""/>
        <dsp:cNvSpPr/>
      </dsp:nvSpPr>
      <dsp:spPr>
        <a:xfrm rot="21735">
          <a:off x="5484672" y="3345672"/>
          <a:ext cx="1489288" cy="549161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63A647-9D38-4E8C-88F8-208D4A39D084}">
      <dsp:nvSpPr>
        <dsp:cNvPr id="0" name=""/>
        <dsp:cNvSpPr/>
      </dsp:nvSpPr>
      <dsp:spPr>
        <a:xfrm>
          <a:off x="6203033" y="2908912"/>
          <a:ext cx="1830539" cy="146443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Старшая </a:t>
          </a:r>
          <a:endParaRPr lang="ru-RU" sz="2400" b="1" kern="1200" dirty="0" smtClean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вожатая</a:t>
          </a:r>
          <a:endParaRPr lang="ru-RU" sz="2400" b="1" kern="1200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203033" y="2908912"/>
        <a:ext cx="1830539" cy="14644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2CBCC4B4-0E4C-4B51-AF5F-6F74B42677D2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66B985F-3FD1-4D5A-AC96-053F61E16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9BF15-1C1B-4561-A406-CA2FCC542D8E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4D85C-6747-424B-BF3C-322B42AB5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AE5CB-18B1-4591-8B14-528395852480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1FA0F-DF1A-4095-A8BC-39B5187954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B12E7-0A14-48EA-9153-0141FD3C498F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1D240-FF38-4575-AB73-D63BBD646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84DAC-8B67-4C3A-AB11-51246ECABE48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F0ADA-A9C1-4385-8F15-67C12B9F2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CEC64-899C-4556-BB60-EEEBA2E18D14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3D775-5CA9-4947-994F-26A27A915C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074B2-CA9D-4F8C-A092-4654A54F0954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586DC-C40B-4245-8ADC-22BD92663D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D32D8-69A2-4C5F-88D4-89F282B03449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FCCC6-1497-44FD-BA77-F0CB41E716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0BBCA-8F40-4E5E-BF16-49D3E24208DE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0B48A-0301-4159-9A08-3FD226EA5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4497A-BC57-4661-BF1C-670BFA0A8D66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2A7CB-2A79-4868-A65D-88F622004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FA017-3ABA-48DC-ABA1-F3214EB73135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5FEA8-19F7-420B-9A6A-24984D32F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DCF7A-EAB5-4370-BEF9-A5216C6EBB52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7C1E5-FC15-48F9-A8E3-2950CBFA2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DF3812-30D4-42FD-9710-89E5345DD591}" type="datetimeFigureOut">
              <a:rPr lang="ru-RU"/>
              <a:pPr>
                <a:defRPr/>
              </a:pPr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3695A5-8C37-43E1-80B4-3018D5773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13" Type="http://schemas.openxmlformats.org/officeDocument/2006/relationships/image" Target="../media/image51.jpeg"/><Relationship Id="rId18" Type="http://schemas.openxmlformats.org/officeDocument/2006/relationships/image" Target="../media/image56.jpeg"/><Relationship Id="rId26" Type="http://schemas.openxmlformats.org/officeDocument/2006/relationships/image" Target="../media/image64.jpeg"/><Relationship Id="rId3" Type="http://schemas.openxmlformats.org/officeDocument/2006/relationships/image" Target="../media/image41.png"/><Relationship Id="rId21" Type="http://schemas.openxmlformats.org/officeDocument/2006/relationships/image" Target="../media/image59.jpeg"/><Relationship Id="rId7" Type="http://schemas.openxmlformats.org/officeDocument/2006/relationships/image" Target="../media/image45.jpeg"/><Relationship Id="rId12" Type="http://schemas.openxmlformats.org/officeDocument/2006/relationships/image" Target="../media/image50.jpeg"/><Relationship Id="rId17" Type="http://schemas.openxmlformats.org/officeDocument/2006/relationships/image" Target="../media/image55.jpeg"/><Relationship Id="rId25" Type="http://schemas.openxmlformats.org/officeDocument/2006/relationships/image" Target="../media/image63.jpeg"/><Relationship Id="rId2" Type="http://schemas.openxmlformats.org/officeDocument/2006/relationships/image" Target="../media/image40.png"/><Relationship Id="rId16" Type="http://schemas.openxmlformats.org/officeDocument/2006/relationships/image" Target="../media/image54.jpeg"/><Relationship Id="rId20" Type="http://schemas.openxmlformats.org/officeDocument/2006/relationships/image" Target="../media/image5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jpeg"/><Relationship Id="rId11" Type="http://schemas.openxmlformats.org/officeDocument/2006/relationships/image" Target="../media/image49.jpeg"/><Relationship Id="rId24" Type="http://schemas.openxmlformats.org/officeDocument/2006/relationships/image" Target="../media/image62.jpeg"/><Relationship Id="rId5" Type="http://schemas.openxmlformats.org/officeDocument/2006/relationships/image" Target="../media/image43.jpeg"/><Relationship Id="rId15" Type="http://schemas.openxmlformats.org/officeDocument/2006/relationships/image" Target="../media/image53.jpeg"/><Relationship Id="rId23" Type="http://schemas.openxmlformats.org/officeDocument/2006/relationships/image" Target="../media/image61.jpeg"/><Relationship Id="rId10" Type="http://schemas.openxmlformats.org/officeDocument/2006/relationships/image" Target="../media/image48.jpeg"/><Relationship Id="rId19" Type="http://schemas.openxmlformats.org/officeDocument/2006/relationships/image" Target="../media/image57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Relationship Id="rId14" Type="http://schemas.openxmlformats.org/officeDocument/2006/relationships/image" Target="../media/image52.jpeg"/><Relationship Id="rId22" Type="http://schemas.openxmlformats.org/officeDocument/2006/relationships/image" Target="../media/image60.jpeg"/><Relationship Id="rId27" Type="http://schemas.openxmlformats.org/officeDocument/2006/relationships/image" Target="../media/image6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468313" y="836613"/>
            <a:ext cx="8215312" cy="25209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206BE"/>
                </a:solidFill>
                <a:latin typeface="Monotype Corsiva" pitchFamily="66" charset="0"/>
                <a:ea typeface="+mj-ea"/>
                <a:cs typeface="+mj-cs"/>
              </a:rPr>
              <a:t>«</a:t>
            </a:r>
            <a:r>
              <a:rPr lang="ru-RU" sz="4400" b="1" dirty="0">
                <a:solidFill>
                  <a:srgbClr val="0206BE"/>
                </a:solidFill>
              </a:rPr>
              <a:t>Организация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0206BE"/>
                </a:solidFill>
              </a:rPr>
              <a:t> внеурочной деятельности для достижения целей ФГОС</a:t>
            </a:r>
            <a:r>
              <a:rPr lang="ru-RU" sz="4400" b="1" dirty="0">
                <a:solidFill>
                  <a:srgbClr val="0206BE"/>
                </a:solidFill>
                <a:latin typeface="Monotype Corsiva" pitchFamily="66" charset="0"/>
                <a:ea typeface="+mj-ea"/>
                <a:cs typeface="+mj-cs"/>
              </a:rPr>
              <a:t>»</a:t>
            </a:r>
          </a:p>
        </p:txBody>
      </p:sp>
      <p:pic>
        <p:nvPicPr>
          <p:cNvPr id="2051" name="Содержимое 3" descr="IMG_164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737390">
            <a:off x="1046163" y="3670300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Содержимое 3" descr="IMG_167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68087">
            <a:off x="5208588" y="3470275"/>
            <a:ext cx="2874962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Спортивно-оздоровительное</a:t>
            </a:r>
            <a:endParaRPr lang="ru-RU" smtClean="0"/>
          </a:p>
        </p:txBody>
      </p:sp>
      <p:pic>
        <p:nvPicPr>
          <p:cNvPr id="6" name="Содержимое 5" descr="IMG_362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755576" y="4077072"/>
            <a:ext cx="3427968" cy="2570976"/>
          </a:xfrm>
          <a:effectLst>
            <a:softEdge rad="112500"/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1196752"/>
            <a:ext cx="3265955" cy="2449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43" name="Picture 3" descr="I:\Епишков\IMG_39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1268760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44" name="Picture 4" descr="I:\Епишков\IMG_42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4644008" y="3789040"/>
            <a:ext cx="3672408" cy="2754306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Общекультурное.</a:t>
            </a:r>
          </a:p>
        </p:txBody>
      </p:sp>
      <p:pic>
        <p:nvPicPr>
          <p:cNvPr id="5" name="Содержимое 4" descr="IMG_383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764704"/>
            <a:ext cx="1895032" cy="324036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2466" name="Picture 2" descr="D:\Фотки\Школа\Новая папка (2)\IMG_38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233851" y="1598797"/>
            <a:ext cx="2640293" cy="19802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2467" name="Picture 3" descr="D:\Фотки\Школа\Новая папка (2)\IMG_38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6660232" y="548680"/>
            <a:ext cx="2194200" cy="3265786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2468" name="Picture 4" descr="D:\Фотки\Школа\118___11\IMG_089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4437112"/>
            <a:ext cx="3456384" cy="1944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Содержимое 3" descr="IMG_163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4932040" y="4077072"/>
            <a:ext cx="3384376" cy="25382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Общеинтеллектуальное.</a:t>
            </a:r>
          </a:p>
        </p:txBody>
      </p:sp>
      <p:pic>
        <p:nvPicPr>
          <p:cNvPr id="5" name="Содержимое 4" descr="IMG_344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043608" y="1268760"/>
            <a:ext cx="3168352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IMG_344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932040" y="1196752"/>
            <a:ext cx="3318520" cy="24888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332" name="Picture 20" descr="D:\Фотки\Новая папка\IMG_3524 - копия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971600" y="4005064"/>
            <a:ext cx="2977714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</a:extLst>
        </p:spPr>
      </p:pic>
      <p:pic>
        <p:nvPicPr>
          <p:cNvPr id="13333" name="Picture 21" descr="D:\Фотки\Новая папка\IMG_353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004048" y="4005064"/>
            <a:ext cx="2977714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Духовно – нравственное.</a:t>
            </a:r>
            <a:br>
              <a:rPr lang="ru-RU" smtClean="0"/>
            </a:br>
            <a:endParaRPr lang="ru-RU" smtClean="0"/>
          </a:p>
        </p:txBody>
      </p:sp>
      <p:pic>
        <p:nvPicPr>
          <p:cNvPr id="5" name="Содержимое 4" descr="IMG_409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1196752"/>
            <a:ext cx="3456384" cy="2592288"/>
          </a:xfrm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Содержимое 5" descr="IMG_398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499992" y="1268760"/>
            <a:ext cx="3528392" cy="4704523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31640" y="4040258"/>
            <a:ext cx="2736304" cy="2817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Социальное.</a:t>
            </a:r>
            <a:br>
              <a:rPr lang="ru-RU" smtClean="0"/>
            </a:br>
            <a:endParaRPr lang="ru-RU" smtClean="0"/>
          </a:p>
        </p:txBody>
      </p:sp>
      <p:pic>
        <p:nvPicPr>
          <p:cNvPr id="5" name="Содержимое 4" descr="IMG_406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21100255">
            <a:off x="683568" y="1052736"/>
            <a:ext cx="3240360" cy="2430270"/>
          </a:xfrm>
          <a:effectLst>
            <a:softEdge rad="112500"/>
          </a:effectLst>
        </p:spPr>
      </p:pic>
      <p:pic>
        <p:nvPicPr>
          <p:cNvPr id="6" name="Содержимое 5" descr="IMG_365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273332">
            <a:off x="4673548" y="1047436"/>
            <a:ext cx="3600400" cy="2700300"/>
          </a:xfrm>
          <a:effectLst>
            <a:softEdge rad="112500"/>
          </a:effectLst>
        </p:spPr>
      </p:pic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406761">
            <a:off x="4573289" y="3984078"/>
            <a:ext cx="3563888" cy="2672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I:\2015 - 2016\Аттестация\Новая папка (2)\Фотки для презентации\Новая папка (2)\img_1185_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381630">
            <a:off x="844092" y="3733539"/>
            <a:ext cx="288032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ln w="34925">
            <a:solidFill>
              <a:srgbClr val="7030A0"/>
            </a:solidFill>
          </a:ln>
        </p:spPr>
        <p:txBody>
          <a:bodyPr/>
          <a:lstStyle/>
          <a:p>
            <a:r>
              <a:rPr lang="ru-RU" smtClean="0"/>
              <a:t>Достижения детей.</a:t>
            </a:r>
          </a:p>
        </p:txBody>
      </p:sp>
      <p:pic>
        <p:nvPicPr>
          <p:cNvPr id="10" name="Содержимое 9" descr="1123456.pn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20866651">
            <a:off x="208269" y="1768839"/>
            <a:ext cx="1551378" cy="213360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88" name="Содержимое 10" descr="11234561 019.pn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 rot="21061773">
            <a:off x="1200150" y="1376363"/>
            <a:ext cx="1544638" cy="2124075"/>
          </a:xfrm>
        </p:spPr>
      </p:pic>
      <p:pic>
        <p:nvPicPr>
          <p:cNvPr id="16389" name="Picture 2" descr="I:\Грамота дети\11234561 02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11413" y="1196975"/>
            <a:ext cx="1476375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63938" y="1268413"/>
            <a:ext cx="1419225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-383690">
            <a:off x="1284288" y="4989513"/>
            <a:ext cx="1309687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-250452">
            <a:off x="2411413" y="4797425"/>
            <a:ext cx="1379537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6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651500" y="1196975"/>
            <a:ext cx="147637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7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-355184">
            <a:off x="334963" y="4787900"/>
            <a:ext cx="1303337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9" descr="http://www.novoselschool.ru/ermakova/images/13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-234056">
            <a:off x="3276600" y="4941888"/>
            <a:ext cx="1271588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10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rot="492579">
            <a:off x="5148263" y="4868863"/>
            <a:ext cx="1139825" cy="1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11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4500563" y="1196975"/>
            <a:ext cx="14509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12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 rot="-283436">
            <a:off x="4140200" y="4941888"/>
            <a:ext cx="1263650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4" descr="I:\Грамота дети\грамоты детей (районные конкурсы)\1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395288" y="3141663"/>
            <a:ext cx="121285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5" descr="I:\Грамота дети\грамоты детей (районные конкурсы)\2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1476375" y="2997200"/>
            <a:ext cx="1374775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Picture 6" descr="I:\Грамота дети\грамоты детей (районные конкурсы)\3.jp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2268538" y="2852738"/>
            <a:ext cx="1525587" cy="209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2" name="Picture 7" descr="I:\Грамота дети\грамоты детей (районные конкурсы)\4.jp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3348038" y="2924175"/>
            <a:ext cx="1639887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3" name="Picture 8" descr="I:\Грамота дети\грамоты детей (районные конкурсы)\5.jpg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4284663" y="2924175"/>
            <a:ext cx="147955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4" name="Picture 9" descr="I:\Грамота дети\грамоты детей (районные конкурсы)\6.jpg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5508625" y="2997200"/>
            <a:ext cx="1344613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5" name="Picture 10" descr="I:\Грамота дети\грамоты детей (районные конкурсы)\7.jpg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6443663" y="2852738"/>
            <a:ext cx="1441450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6" name="Picture 11" descr="I:\Грамота дети\грамоты детей (районные конкурсы)\8.jpg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6732588" y="1268413"/>
            <a:ext cx="12954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7" name="Picture 12" descr="I:\Грамота дети\грамоты детей (районные конкурсы)\Муханов Иван Алексеевич.jpg"/>
          <p:cNvPicPr>
            <a:picLocks noChangeAspect="1" noChangeArrowheads="1"/>
          </p:cNvPicPr>
          <p:nvPr/>
        </p:nvPicPr>
        <p:blipFill>
          <a:blip r:embed="rId22" cstate="screen"/>
          <a:srcRect/>
          <a:stretch>
            <a:fillRect/>
          </a:stretch>
        </p:blipFill>
        <p:spPr bwMode="auto">
          <a:xfrm rot="323861">
            <a:off x="7648575" y="1381125"/>
            <a:ext cx="1408113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8" name="Picture 13" descr="I:\Грамота дети\Новая папка\1123456.jpg"/>
          <p:cNvPicPr>
            <a:picLocks noChangeAspect="1" noChangeArrowheads="1"/>
          </p:cNvPicPr>
          <p:nvPr/>
        </p:nvPicPr>
        <p:blipFill>
          <a:blip r:embed="rId23" cstate="screen"/>
          <a:srcRect/>
          <a:stretch>
            <a:fillRect/>
          </a:stretch>
        </p:blipFill>
        <p:spPr bwMode="auto">
          <a:xfrm rot="358946">
            <a:off x="7092950" y="2997200"/>
            <a:ext cx="1446213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9" name="Picture 15" descr="I:\Грамота дети\Новая папка\1123456002.jpg"/>
          <p:cNvPicPr>
            <a:picLocks noChangeAspect="1" noChangeArrowheads="1"/>
          </p:cNvPicPr>
          <p:nvPr/>
        </p:nvPicPr>
        <p:blipFill>
          <a:blip r:embed="rId24" cstate="screen"/>
          <a:srcRect/>
          <a:stretch>
            <a:fillRect/>
          </a:stretch>
        </p:blipFill>
        <p:spPr bwMode="auto">
          <a:xfrm rot="230453">
            <a:off x="5867400" y="4724400"/>
            <a:ext cx="1343025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0" name="Picture 16" descr="I:\Грамота дети\Новая папка\11234561005.jpg"/>
          <p:cNvPicPr>
            <a:picLocks noChangeAspect="1" noChangeArrowheads="1"/>
          </p:cNvPicPr>
          <p:nvPr/>
        </p:nvPicPr>
        <p:blipFill>
          <a:blip r:embed="rId25" cstate="screen"/>
          <a:srcRect/>
          <a:stretch>
            <a:fillRect/>
          </a:stretch>
        </p:blipFill>
        <p:spPr bwMode="auto">
          <a:xfrm rot="522709">
            <a:off x="7704138" y="3141663"/>
            <a:ext cx="1439862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1" name="Picture 17" descr="I:\Грамота дети\Новая папка\11234561014.jpg"/>
          <p:cNvPicPr>
            <a:picLocks noChangeAspect="1" noChangeArrowheads="1"/>
          </p:cNvPicPr>
          <p:nvPr/>
        </p:nvPicPr>
        <p:blipFill>
          <a:blip r:embed="rId26" cstate="screen"/>
          <a:srcRect/>
          <a:stretch>
            <a:fillRect/>
          </a:stretch>
        </p:blipFill>
        <p:spPr bwMode="auto">
          <a:xfrm rot="435541">
            <a:off x="6804025" y="4941888"/>
            <a:ext cx="1238250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2" name="Picture 18" descr="I:\Грамота дети\Новая папка\11234561015.jpg"/>
          <p:cNvPicPr>
            <a:picLocks noChangeAspect="1" noChangeArrowheads="1"/>
          </p:cNvPicPr>
          <p:nvPr/>
        </p:nvPicPr>
        <p:blipFill>
          <a:blip r:embed="rId27" cstate="screen"/>
          <a:srcRect/>
          <a:stretch>
            <a:fillRect/>
          </a:stretch>
        </p:blipFill>
        <p:spPr bwMode="auto">
          <a:xfrm rot="531027">
            <a:off x="7515225" y="4673600"/>
            <a:ext cx="1346200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600"/>
          </a:xfrm>
        </p:spPr>
        <p:txBody>
          <a:bodyPr/>
          <a:lstStyle/>
          <a:p>
            <a:r>
              <a:rPr lang="ru-RU" smtClean="0"/>
              <a:t>МБОУ «Новосельская ООШ»</a:t>
            </a:r>
            <a:br>
              <a:rPr lang="ru-RU" smtClean="0"/>
            </a:br>
            <a:r>
              <a:rPr lang="ru-RU" smtClean="0"/>
              <a:t>желает всем творческих успехов.</a:t>
            </a:r>
          </a:p>
        </p:txBody>
      </p:sp>
      <p:pic>
        <p:nvPicPr>
          <p:cNvPr id="4" name="Содержимое 3" descr="IMG_417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lum contrast="20000"/>
          </a:blip>
          <a:stretch>
            <a:fillRect/>
          </a:stretch>
        </p:blipFill>
        <p:spPr>
          <a:xfrm>
            <a:off x="1475656" y="1844824"/>
            <a:ext cx="6192688" cy="46445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yuschnay.ru/sites/default/files/proekt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313" y="260350"/>
            <a:ext cx="195897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1"/>
          <p:cNvSpPr>
            <a:spLocks noChangeArrowheads="1"/>
          </p:cNvSpPr>
          <p:nvPr/>
        </p:nvSpPr>
        <p:spPr bwMode="auto">
          <a:xfrm>
            <a:off x="395288" y="1319213"/>
            <a:ext cx="7885112" cy="501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Национальная образовательная инициатива «Наша новая школа»;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Министерства образования и науки Российской Федерации «Об утверждении и введении в действие федерального государственного образовательного стандарта начального общего образования» от 6 октября 2009 г. № 373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Приказ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Министерства образования и науки РФ от 26.11.2010 г № 1241 «О внесении изменений в федеральный государственный образовательный стандарт начального общего образования, утверждённый приказом Министерства образования и науки Российской Федерации от 6 октября 2009 г. № 373»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Приказ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Министерства образования и науки  Российской Федерации от 22 сентября 2011 г. № 2357 «О внесении изменений в федеральный государственный образовательный стандарт начального общего образования, утверждённый приказом Министерства образования и науки Российской Федерации от 6 октября 2009 г. № 373»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Приказ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Министерства образования и науки Российской Федерации от 17 декабря 2010 г. N 1897 "Об утверждении федерального государственного образовательного стандарта основного общего образования"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Письмо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Министерства образования и науки Российской Федерации от 12.05.2011 г. № 03-296 «Об организации внеурочной деятельности при введении Федерального образовательного стандарта общего образования».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Концепция духовно-нравственного развития и воспитания личности гражданина России.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463" y="404813"/>
            <a:ext cx="401955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900113" y="862013"/>
            <a:ext cx="71723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endParaRPr lang="ru-RU" sz="8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8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100" name="Содержимое 6"/>
          <p:cNvSpPr>
            <a:spLocks noGrp="1"/>
          </p:cNvSpPr>
          <p:nvPr>
            <p:ph idx="1"/>
          </p:nvPr>
        </p:nvSpPr>
        <p:spPr>
          <a:xfrm>
            <a:off x="611188" y="1196975"/>
            <a:ext cx="7632700" cy="2808288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</a:p>
          <a:p>
            <a:pPr algn="just"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Внеурочная деятельность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это совокупность всех видов деятельности школьников, в которой в соответствии с основной образовательной программой ОУ решаются задачи воспитания и социализации, развития интересов, формирования УУД. </a:t>
            </a:r>
          </a:p>
          <a:p>
            <a:endParaRPr lang="ru-RU" dirty="0" smtClean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613" y="3930650"/>
            <a:ext cx="1800225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9338" y="4064000"/>
            <a:ext cx="1800225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yuschnay.ru/sites/default/files/proekt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313" y="260350"/>
            <a:ext cx="195897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4"/>
          <p:cNvSpPr>
            <a:spLocks noChangeArrowheads="1"/>
          </p:cNvSpPr>
          <p:nvPr/>
        </p:nvSpPr>
        <p:spPr bwMode="auto">
          <a:xfrm>
            <a:off x="323850" y="1052513"/>
            <a:ext cx="7993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Внеурочная деятельность является составной частью учебно-воспитательного процесса и одной из форм организации свободного времени учащихся.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" name="Содержимое 16" descr="IMG_4742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395288" y="2708275"/>
            <a:ext cx="4038600" cy="3028950"/>
          </a:xfr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18" name="Содержимое 17" descr="IMG_3717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643438" y="2708275"/>
            <a:ext cx="4038600" cy="3028950"/>
          </a:xfr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Задачи,  решаемые в ходе реализации ВД: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6147" name="Содержимое 5"/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обеспечить благоприятную адаптацию ребенка в школе; 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оптимизировать учебную нагрузку обучающихся; 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улучшить условия для развития ребенка; </a:t>
            </a:r>
          </a:p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учесть возрастные и индивидуальные особенности обучающихся.</a:t>
            </a:r>
          </a:p>
          <a:p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I:\2015 - 2016\Аттестация\Новая папка (2)\Фотки для презентации\IMG_468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4221088"/>
            <a:ext cx="1800200" cy="24002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3" descr="I:\2015 - 2016\Аттестация\Новая папка (2)\Фотки для презентации\IMG_46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60232" y="3501008"/>
            <a:ext cx="2016224" cy="26882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Содержимое 3" descr="IMG_147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347864" y="4437112"/>
            <a:ext cx="2497263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Принципы организации внеурочной деятельности:</a:t>
            </a:r>
            <a:endParaRPr lang="ru-RU" sz="2800" b="1" smtClean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042988" y="1268413"/>
            <a:ext cx="3889375" cy="792162"/>
          </a:xfrm>
          <a:prstGeom prst="borderCallout3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buFont typeface="Arial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соответствие возрастным особенностям обучающихся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5" name="Содержимое 3"/>
          <p:cNvSpPr txBox="1">
            <a:spLocks/>
          </p:cNvSpPr>
          <p:nvPr/>
        </p:nvSpPr>
        <p:spPr bwMode="auto">
          <a:xfrm>
            <a:off x="1042988" y="2205038"/>
            <a:ext cx="3889375" cy="936625"/>
          </a:xfrm>
          <a:prstGeom prst="borderCallout3">
            <a:avLst/>
          </a:prstGeom>
          <a:ln w="952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just">
              <a:spcBef>
                <a:spcPct val="20000"/>
              </a:spcBef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преемственность с технологиями учебной деятельности;</a:t>
            </a:r>
          </a:p>
          <a:p>
            <a:pPr marL="342900" indent="-342900" algn="just">
              <a:spcBef>
                <a:spcPct val="20000"/>
              </a:spcBef>
              <a:buFont typeface="Arial" charset="0"/>
              <a:buNone/>
              <a:defRPr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3"/>
          <p:cNvSpPr txBox="1">
            <a:spLocks/>
          </p:cNvSpPr>
          <p:nvPr/>
        </p:nvSpPr>
        <p:spPr bwMode="auto">
          <a:xfrm>
            <a:off x="1042988" y="3213100"/>
            <a:ext cx="3889375" cy="1223963"/>
          </a:xfrm>
          <a:prstGeom prst="borderCallout3">
            <a:avLst/>
          </a:prstGeom>
          <a:ln w="952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just">
              <a:spcBef>
                <a:spcPct val="20000"/>
              </a:spcBef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опора на традиции и положительный опыт организации внеурочной деятельности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/>
          </p:cNvSpPr>
          <p:nvPr/>
        </p:nvSpPr>
        <p:spPr bwMode="auto">
          <a:xfrm>
            <a:off x="1042988" y="4581525"/>
            <a:ext cx="3889375" cy="792163"/>
          </a:xfrm>
          <a:prstGeom prst="borderCallout3">
            <a:avLst/>
          </a:prstGeom>
          <a:ln w="952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опора на ценности воспитательной системы школы;</a:t>
            </a:r>
          </a:p>
        </p:txBody>
      </p:sp>
      <p:sp>
        <p:nvSpPr>
          <p:cNvPr id="9" name="Содержимое 3"/>
          <p:cNvSpPr txBox="1">
            <a:spLocks/>
          </p:cNvSpPr>
          <p:nvPr/>
        </p:nvSpPr>
        <p:spPr bwMode="auto">
          <a:xfrm>
            <a:off x="971550" y="5445125"/>
            <a:ext cx="3887788" cy="1008063"/>
          </a:xfrm>
          <a:prstGeom prst="borderCallout3">
            <a:avLst/>
          </a:prstGeom>
          <a:ln w="952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just">
              <a:spcBef>
                <a:spcPct val="20000"/>
              </a:spcBef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свободный выбор на основе личных интересов и склонностей ребенка.</a:t>
            </a:r>
          </a:p>
          <a:p>
            <a:pPr marL="342900" indent="-342900" algn="just">
              <a:spcBef>
                <a:spcPct val="20000"/>
              </a:spcBef>
              <a:buFont typeface="Arial" charset="0"/>
              <a:buNone/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pic>
        <p:nvPicPr>
          <p:cNvPr id="7176" name="Содержимое 3" descr="IMG_147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11863" y="836613"/>
            <a:ext cx="230505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2" descr="I:\2015 - 2016\Аттестация\Новая папка (2)\Фотки для презентации\IMG_468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9700" y="2708275"/>
            <a:ext cx="2592388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8" descr="IMG_280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6156325" y="4724400"/>
            <a:ext cx="2519363" cy="18907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 cap="sq" cmpd="sng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849312"/>
          </a:xfrm>
        </p:spPr>
        <p:txBody>
          <a:bodyPr/>
          <a:lstStyle/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Организация внеурочной деятельности.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539750" y="981075"/>
            <a:ext cx="8229600" cy="42481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1.Изучение запросов и потребностей участников образовательного процесса.</a:t>
            </a:r>
          </a:p>
          <a:p>
            <a:pPr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2. Анализ кадровых ресурсов и материально-технической базы для реализации внеурочной деятельности по запросам родителей.</a:t>
            </a:r>
          </a:p>
          <a:p>
            <a:pPr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3. Разработка и утверждение программ внеурочной деятельности и программ дополнительного образования .</a:t>
            </a:r>
          </a:p>
          <a:p>
            <a:pPr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4.Составление плана внеурочной деятельности на год.</a:t>
            </a:r>
          </a:p>
          <a:p>
            <a:pPr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5.Создание санитарно-бытовых, материально-технических условий для организации внеурочной деятельности.</a:t>
            </a:r>
          </a:p>
          <a:p>
            <a:pPr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6. Создание модели внеурочной деятельности.</a:t>
            </a:r>
          </a:p>
          <a:p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084888" y="4562475"/>
            <a:ext cx="2795587" cy="2098675"/>
          </a:xfrm>
          <a:prstGeom prst="rect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</p:pic>
      <p:pic>
        <p:nvPicPr>
          <p:cNvPr id="8197" name="Picture 5" descr="I:\2015 - 2016\ВР\Семинар\IMG_167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750" y="4437063"/>
            <a:ext cx="2663825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39750" y="476250"/>
            <a:ext cx="8229600" cy="1143000"/>
          </a:xfrm>
        </p:spPr>
        <p:txBody>
          <a:bodyPr/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Модель </a:t>
            </a:r>
            <a:br>
              <a:rPr lang="ru-RU" sz="32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организации внеурочной деятельности.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Направления внеурочной  деятельности.</a:t>
            </a:r>
          </a:p>
        </p:txBody>
      </p:sp>
      <p:sp>
        <p:nvSpPr>
          <p:cNvPr id="4" name="Выноска 3 3"/>
          <p:cNvSpPr/>
          <p:nvPr/>
        </p:nvSpPr>
        <p:spPr>
          <a:xfrm>
            <a:off x="900113" y="1196975"/>
            <a:ext cx="3095625" cy="863600"/>
          </a:xfrm>
          <a:prstGeom prst="borderCallout3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Общеинтеллектуальное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148263" y="1125538"/>
            <a:ext cx="3168650" cy="963612"/>
          </a:xfrm>
          <a:prstGeom prst="borderCallout3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Спортивно – оздоровительное.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5"/>
          <p:cNvSpPr txBox="1">
            <a:spLocks/>
          </p:cNvSpPr>
          <p:nvPr/>
        </p:nvSpPr>
        <p:spPr bwMode="auto">
          <a:xfrm>
            <a:off x="971550" y="2349500"/>
            <a:ext cx="3168650" cy="963613"/>
          </a:xfrm>
          <a:prstGeom prst="borderCallout3">
            <a:avLst/>
          </a:prstGeom>
          <a:ln w="952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Духовно – нравственное.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5"/>
          <p:cNvSpPr txBox="1">
            <a:spLocks/>
          </p:cNvSpPr>
          <p:nvPr/>
        </p:nvSpPr>
        <p:spPr bwMode="auto">
          <a:xfrm>
            <a:off x="5076825" y="2420938"/>
            <a:ext cx="3167063" cy="965200"/>
          </a:xfrm>
          <a:prstGeom prst="borderCallout3">
            <a:avLst/>
          </a:prstGeom>
          <a:ln w="952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бщекультурное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5"/>
          <p:cNvSpPr txBox="1">
            <a:spLocks/>
          </p:cNvSpPr>
          <p:nvPr/>
        </p:nvSpPr>
        <p:spPr bwMode="auto">
          <a:xfrm>
            <a:off x="3059113" y="3500438"/>
            <a:ext cx="3168650" cy="965200"/>
          </a:xfrm>
          <a:prstGeom prst="borderCallout3">
            <a:avLst/>
          </a:prstGeom>
          <a:ln w="952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Социальное.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IMG_028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288" y="4437063"/>
            <a:ext cx="2555875" cy="1916112"/>
          </a:xfrm>
          <a:prstGeom prst="rect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</p:pic>
      <p:pic>
        <p:nvPicPr>
          <p:cNvPr id="11" name="Picture 2" descr="H:\2013 - 2014\Выходящие\Новая папка\Экоуроки\IMG_24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475" y="4859338"/>
            <a:ext cx="2665413" cy="1998662"/>
          </a:xfrm>
          <a:prstGeom prst="rect">
            <a:avLst/>
          </a:prstGeom>
          <a:noFill/>
          <a:ln w="28575" cmpd="sng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250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43663" y="4365625"/>
            <a:ext cx="25209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</TotalTime>
  <Words>320</Words>
  <Application>Microsoft Office PowerPoint</Application>
  <PresentationFormat>Экран (4:3)</PresentationFormat>
  <Paragraphs>55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Arial</vt:lpstr>
      <vt:lpstr>Monotype Corsiva</vt:lpstr>
      <vt:lpstr>Times New Roman</vt:lpstr>
      <vt:lpstr>Тема Office</vt:lpstr>
      <vt:lpstr>Слайд 1</vt:lpstr>
      <vt:lpstr>Слайд 2</vt:lpstr>
      <vt:lpstr>Слайд 3</vt:lpstr>
      <vt:lpstr>Слайд 4</vt:lpstr>
      <vt:lpstr> Задачи,  решаемые в ходе реализации ВД: </vt:lpstr>
      <vt:lpstr>Принципы организации внеурочной деятельности:</vt:lpstr>
      <vt:lpstr>Организация внеурочной деятельности.</vt:lpstr>
      <vt:lpstr>Модель  организации внеурочной деятельности.</vt:lpstr>
      <vt:lpstr>Направления внеурочной  деятельности.</vt:lpstr>
      <vt:lpstr>Спортивно-оздоровительное</vt:lpstr>
      <vt:lpstr>Общекультурное.</vt:lpstr>
      <vt:lpstr>Общеинтеллектуальное.</vt:lpstr>
      <vt:lpstr> Духовно – нравственное. </vt:lpstr>
      <vt:lpstr> Социальное. </vt:lpstr>
      <vt:lpstr>Достижения детей.</vt:lpstr>
      <vt:lpstr>МБОУ «Новосельская ООШ» желает всем творческих успехов.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User</cp:lastModifiedBy>
  <cp:revision>128</cp:revision>
  <dcterms:created xsi:type="dcterms:W3CDTF">2012-06-09T17:09:31Z</dcterms:created>
  <dcterms:modified xsi:type="dcterms:W3CDTF">2020-11-07T12:13:30Z</dcterms:modified>
</cp:coreProperties>
</file>