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58" r:id="rId6"/>
    <p:sldId id="265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E42-2249-49EB-B6C3-5E62DDA71DA6}" type="datetimeFigureOut">
              <a:rPr lang="ru-RU" smtClean="0"/>
              <a:t>08.11.2009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55E28-AF08-429E-BBBF-88790EBB5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E42-2249-49EB-B6C3-5E62DDA71DA6}" type="datetimeFigureOut">
              <a:rPr lang="ru-RU" smtClean="0"/>
              <a:t>08.11.2009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55E28-AF08-429E-BBBF-88790EBB5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E42-2249-49EB-B6C3-5E62DDA71DA6}" type="datetimeFigureOut">
              <a:rPr lang="ru-RU" smtClean="0"/>
              <a:t>08.11.2009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55E28-AF08-429E-BBBF-88790EBB5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E42-2249-49EB-B6C3-5E62DDA71DA6}" type="datetimeFigureOut">
              <a:rPr lang="ru-RU" smtClean="0"/>
              <a:t>08.11.2009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55E28-AF08-429E-BBBF-88790EBB5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E42-2249-49EB-B6C3-5E62DDA71DA6}" type="datetimeFigureOut">
              <a:rPr lang="ru-RU" smtClean="0"/>
              <a:t>08.11.2009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55E28-AF08-429E-BBBF-88790EBB5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E42-2249-49EB-B6C3-5E62DDA71DA6}" type="datetimeFigureOut">
              <a:rPr lang="ru-RU" smtClean="0"/>
              <a:t>08.11.2009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55E28-AF08-429E-BBBF-88790EBB5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E42-2249-49EB-B6C3-5E62DDA71DA6}" type="datetimeFigureOut">
              <a:rPr lang="ru-RU" smtClean="0"/>
              <a:t>08.11.2009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55E28-AF08-429E-BBBF-88790EBB5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E42-2249-49EB-B6C3-5E62DDA71DA6}" type="datetimeFigureOut">
              <a:rPr lang="ru-RU" smtClean="0"/>
              <a:t>08.11.2009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55E28-AF08-429E-BBBF-88790EBB5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E42-2249-49EB-B6C3-5E62DDA71DA6}" type="datetimeFigureOut">
              <a:rPr lang="ru-RU" smtClean="0"/>
              <a:t>08.11.2009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55E28-AF08-429E-BBBF-88790EBB5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E42-2249-49EB-B6C3-5E62DDA71DA6}" type="datetimeFigureOut">
              <a:rPr lang="ru-RU" smtClean="0"/>
              <a:t>08.11.2009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55E28-AF08-429E-BBBF-88790EBB5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E42-2249-49EB-B6C3-5E62DDA71DA6}" type="datetimeFigureOut">
              <a:rPr lang="ru-RU" smtClean="0"/>
              <a:t>08.11.2009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55E28-AF08-429E-BBBF-88790EBB5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B8E42-2249-49EB-B6C3-5E62DDA71DA6}" type="datetimeFigureOut">
              <a:rPr lang="ru-RU" smtClean="0"/>
              <a:t>08.11.2009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55E28-AF08-429E-BBBF-88790EBB50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Пластилин. </a:t>
            </a:r>
            <a:r>
              <a:rPr lang="ru-RU" smtClean="0"/>
              <a:t>Улитка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делия изпластелина 005.jpg"/>
          <p:cNvPicPr>
            <a:picLocks noChangeAspect="1"/>
          </p:cNvPicPr>
          <p:nvPr/>
        </p:nvPicPr>
        <p:blipFill>
          <a:blip r:embed="rId2"/>
          <a:srcRect l="4058" t="3545" r="60864" b="7291"/>
          <a:stretch>
            <a:fillRect/>
          </a:stretch>
        </p:blipFill>
        <p:spPr>
          <a:xfrm rot="5400000">
            <a:off x="3036099" y="-2893247"/>
            <a:ext cx="2643206" cy="8715404"/>
          </a:xfrm>
          <a:prstGeom prst="rect">
            <a:avLst/>
          </a:prstGeom>
        </p:spPr>
      </p:pic>
      <p:pic>
        <p:nvPicPr>
          <p:cNvPr id="5" name="Рисунок 4" descr="изделия изпластелина 006.jpg"/>
          <p:cNvPicPr>
            <a:picLocks noChangeAspect="1"/>
          </p:cNvPicPr>
          <p:nvPr/>
        </p:nvPicPr>
        <p:blipFill>
          <a:blip r:embed="rId3"/>
          <a:srcRect l="6756" t="52702" r="26374"/>
          <a:stretch>
            <a:fillRect/>
          </a:stretch>
        </p:blipFill>
        <p:spPr>
          <a:xfrm rot="16200000">
            <a:off x="5645156" y="3070226"/>
            <a:ext cx="3425824" cy="314324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делия изпластелина 005.jpg"/>
          <p:cNvPicPr>
            <a:picLocks noChangeAspect="1"/>
          </p:cNvPicPr>
          <p:nvPr/>
        </p:nvPicPr>
        <p:blipFill>
          <a:blip r:embed="rId2"/>
          <a:srcRect l="36673" t="2814" r="32990" b="10214"/>
          <a:stretch>
            <a:fillRect/>
          </a:stretch>
        </p:blipFill>
        <p:spPr>
          <a:xfrm rot="5400000">
            <a:off x="3107553" y="-2321759"/>
            <a:ext cx="2286016" cy="8501122"/>
          </a:xfrm>
          <a:prstGeom prst="rect">
            <a:avLst/>
          </a:prstGeom>
        </p:spPr>
      </p:pic>
      <p:pic>
        <p:nvPicPr>
          <p:cNvPr id="3" name="Рисунок 2" descr="изделия изпластелина 006.jpg"/>
          <p:cNvPicPr>
            <a:picLocks noChangeAspect="1"/>
          </p:cNvPicPr>
          <p:nvPr/>
        </p:nvPicPr>
        <p:blipFill>
          <a:blip r:embed="rId3"/>
          <a:srcRect l="6756" t="52702" r="26374"/>
          <a:stretch>
            <a:fillRect/>
          </a:stretch>
        </p:blipFill>
        <p:spPr>
          <a:xfrm rot="16200000">
            <a:off x="5573717" y="3573467"/>
            <a:ext cx="3425824" cy="314324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делия изпластелина 005.jpg"/>
          <p:cNvPicPr>
            <a:picLocks noChangeAspect="1"/>
          </p:cNvPicPr>
          <p:nvPr/>
        </p:nvPicPr>
        <p:blipFill>
          <a:blip r:embed="rId2"/>
          <a:srcRect l="66062" t="5006" r="5409" b="7291"/>
          <a:stretch>
            <a:fillRect/>
          </a:stretch>
        </p:blipFill>
        <p:spPr>
          <a:xfrm rot="5400000">
            <a:off x="3442951" y="-2343487"/>
            <a:ext cx="2286016" cy="9116083"/>
          </a:xfrm>
          <a:prstGeom prst="rect">
            <a:avLst/>
          </a:prstGeom>
        </p:spPr>
      </p:pic>
      <p:pic>
        <p:nvPicPr>
          <p:cNvPr id="3" name="Рисунок 2" descr="изделия изпластелина 006.jpg"/>
          <p:cNvPicPr>
            <a:picLocks noChangeAspect="1"/>
          </p:cNvPicPr>
          <p:nvPr/>
        </p:nvPicPr>
        <p:blipFill>
          <a:blip r:embed="rId3"/>
          <a:srcRect l="6756" t="52702" r="26374"/>
          <a:stretch>
            <a:fillRect/>
          </a:stretch>
        </p:blipFill>
        <p:spPr>
          <a:xfrm rot="16200000">
            <a:off x="5573717" y="3573467"/>
            <a:ext cx="3425824" cy="314324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делия изпластелина 006.jpg"/>
          <p:cNvPicPr>
            <a:picLocks noChangeAspect="1"/>
          </p:cNvPicPr>
          <p:nvPr/>
        </p:nvPicPr>
        <p:blipFill>
          <a:blip r:embed="rId2"/>
          <a:srcRect l="6756" t="6250" r="4063"/>
          <a:stretch>
            <a:fillRect/>
          </a:stretch>
        </p:blipFill>
        <p:spPr>
          <a:xfrm rot="16200000">
            <a:off x="1044708" y="-1103179"/>
            <a:ext cx="6853263" cy="934532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делия изпластелина 006.jpg"/>
          <p:cNvPicPr>
            <a:picLocks noChangeAspect="1"/>
          </p:cNvPicPr>
          <p:nvPr/>
        </p:nvPicPr>
        <p:blipFill>
          <a:blip r:embed="rId2"/>
          <a:srcRect l="6756" t="52702" r="26374"/>
          <a:stretch>
            <a:fillRect/>
          </a:stretch>
        </p:blipFill>
        <p:spPr>
          <a:xfrm rot="16200000">
            <a:off x="5573718" y="2925763"/>
            <a:ext cx="3425824" cy="314324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Пластилин. Улитка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Пластилин. Улитка</dc:title>
  <dc:creator>User</dc:creator>
  <cp:lastModifiedBy>User</cp:lastModifiedBy>
  <cp:revision>1</cp:revision>
  <dcterms:created xsi:type="dcterms:W3CDTF">2009-11-08T16:39:21Z</dcterms:created>
  <dcterms:modified xsi:type="dcterms:W3CDTF">2009-11-08T16:46:23Z</dcterms:modified>
</cp:coreProperties>
</file>