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7" r:id="rId2"/>
    <p:sldId id="268" r:id="rId3"/>
    <p:sldId id="269" r:id="rId4"/>
    <p:sldId id="270" r:id="rId5"/>
    <p:sldId id="271" r:id="rId6"/>
    <p:sldId id="260" r:id="rId7"/>
    <p:sldId id="257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Картинки\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88640"/>
            <a:ext cx="871296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38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294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К серой цапле на урок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Прилетели семь сорок.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А  из них лишь три сороки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Приготовили уроки.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Сколько лодырей – сорок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Прилетели на урок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ЗАДАНИЕ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47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268760"/>
            <a:ext cx="7408333" cy="485740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1. «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давайте жить дружно»</a:t>
            </a:r>
          </a:p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«Я ль на свете всех милее»</a:t>
            </a:r>
          </a:p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«Я водяной, я водяной»</a:t>
            </a:r>
          </a:p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«Что тебе надобно старче»</a:t>
            </a:r>
          </a:p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«Я от бабушки ушёл, я от дедушки ушёл»</a:t>
            </a:r>
          </a:p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«Тянут потянут, вытянуть не могут»</a:t>
            </a:r>
          </a:p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«Тили </a:t>
            </a:r>
            <a:r>
              <a:rPr lang="ru-RU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тили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тили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бом….»</a:t>
            </a:r>
          </a:p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«Ступайте сани в дом сами…»</a:t>
            </a:r>
          </a:p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«Тепло ли тебе девица, тепло ли тебе красная….»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«КТО ТАК ГОВОРИТ?»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56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/>
          <a:lstStyle/>
          <a:p>
            <a:pPr marL="1541463" lvl="2" indent="-914400">
              <a:buAutoNum type="arabicPeriod"/>
            </a:pPr>
            <a:r>
              <a:rPr lang="ru-RU" sz="5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3,4, 6,7,9,10</a:t>
            </a:r>
          </a:p>
          <a:p>
            <a:pPr marL="1541463" lvl="2" indent="-914400">
              <a:buAutoNum type="arabicPeriod"/>
            </a:pPr>
            <a:r>
              <a:rPr lang="ru-RU" sz="5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1,2,3,6,9</a:t>
            </a:r>
          </a:p>
          <a:p>
            <a:pPr marL="1541463" lvl="2" indent="-914400">
              <a:buAutoNum type="arabicPeriod"/>
            </a:pPr>
            <a:r>
              <a:rPr lang="ru-RU" sz="5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2,4,6,7,10</a:t>
            </a:r>
          </a:p>
          <a:p>
            <a:pPr marL="1541463" lvl="2" indent="-914400">
              <a:buAutoNum type="arabicPeriod"/>
            </a:pPr>
            <a:r>
              <a:rPr lang="ru-RU" sz="5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0,2,4,8,9</a:t>
            </a:r>
          </a:p>
          <a:p>
            <a:pPr marL="1541463" lvl="2" indent="-914400">
              <a:buAutoNum type="arabicPeriod"/>
            </a:pPr>
            <a:endParaRPr lang="ru-RU" sz="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«НАЙДИ ЧИСЛО»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3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Роза, одуванчик, ромашка, мак, лук.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Яблоко, груша, слива, сыр.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Собака, волк, лиса, курица, белка.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Бабочка, синица, голубь, снегирь, гусь.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Блузка, юбка, платье, сапоги, фартук.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«НАЙТИ ЛИШНЕЕ»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70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>
            <a:normAutofit/>
          </a:bodyPr>
          <a:lstStyle/>
          <a:p>
            <a:pPr lvl="5"/>
            <a:r>
              <a:rPr lang="ru-RU" sz="6000" dirty="0" smtClean="0">
                <a:solidFill>
                  <a:srgbClr val="FF0000"/>
                </a:solidFill>
              </a:rPr>
              <a:t>Игра «Собери портфель»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User\Desktop\3227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36912"/>
            <a:ext cx="378978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07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268760"/>
            <a:ext cx="7408333" cy="485740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Сено хоботом берёт толстоногий …..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Кто любит по веткам носиться? Конечно, рыжая…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 чаще голову задрав, воет с голову….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Кто в малине знает толк? Косолапый, бурый…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На заборе поутру любит кукарекать</a:t>
            </a:r>
            <a:r>
              <a:rPr lang="ru-RU" sz="2800" dirty="0" smtClean="0">
                <a:solidFill>
                  <a:srgbClr val="FF0000"/>
                </a:solidFill>
              </a:rPr>
              <a:t>…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ЗАДАНИЕ «ЗАКОНЧИ ПРЕДЛОЖЕНИЕ»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69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04664"/>
            <a:ext cx="7408333" cy="5721499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Клянусь перед всеми стараться здоровым быть,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 любимую  школу исправно ходить!</a:t>
            </a:r>
          </a:p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Клянусь!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Клянусь читать и писать я прилично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ранце носить "хорошо" и "отлично".</a:t>
            </a:r>
          </a:p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Клянусь!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Клянусь в том, что буду я очень стараться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друзьями моими впредь больше не драться!</a:t>
            </a:r>
          </a:p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Клянусь!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Клянусь я ребёнком воспитанным быть,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бегать по школе, а шагом ходить.</a:t>
            </a:r>
          </a:p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Клянусь!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если нарушу я клятву свою,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Тогда я молочный свой зуб отдаю,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Тогда обещаю мыть вечно посуду,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компьютере играть я не буду!</a:t>
            </a:r>
          </a:p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Клянусь!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Ребёнком всегда идеальным я буду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клятвы моей никогда не забуду!</a:t>
            </a:r>
          </a:p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Клянусь!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89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Картинки\img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88640"/>
            <a:ext cx="871296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33265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19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201</TotalTime>
  <Words>245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ЗАДАНИЕ</vt:lpstr>
      <vt:lpstr>«КТО ТАК ГОВОРИТ?»</vt:lpstr>
      <vt:lpstr>ЗАДАНИЕ «НАЙДИ ЧИСЛО»</vt:lpstr>
      <vt:lpstr>ЗАДАНИЕ «НАЙТИ ЛИШНЕЕ»</vt:lpstr>
      <vt:lpstr>Презентация PowerPoint</vt:lpstr>
      <vt:lpstr>ЗАДАНИЕ «ЗАКОНЧИ ПРЕДЛОЖЕНИЕ»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Посвящение в школьники</dc:title>
  <dc:creator>User</dc:creator>
  <cp:lastModifiedBy>User</cp:lastModifiedBy>
  <cp:revision>14</cp:revision>
  <dcterms:created xsi:type="dcterms:W3CDTF">2017-10-12T11:11:05Z</dcterms:created>
  <dcterms:modified xsi:type="dcterms:W3CDTF">2020-10-20T09:16:18Z</dcterms:modified>
</cp:coreProperties>
</file>