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5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6" r:id="rId3"/>
    <p:sldMasterId id="2147483692" r:id="rId4"/>
    <p:sldMasterId id="2147483708" r:id="rId5"/>
    <p:sldMasterId id="2147483724" r:id="rId6"/>
  </p:sldMasterIdLst>
  <p:sldIdLst>
    <p:sldId id="258" r:id="rId7"/>
    <p:sldId id="259" r:id="rId8"/>
    <p:sldId id="256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969E-F9F0-4D2A-B588-473929FD120E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BF90-5267-4001-A7AC-9B45F6B12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047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969E-F9F0-4D2A-B588-473929FD120E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BF90-5267-4001-A7AC-9B45F6B12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54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969E-F9F0-4D2A-B588-473929FD120E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BF90-5267-4001-A7AC-9B45F6B12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121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550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386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675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343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524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079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8022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86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969E-F9F0-4D2A-B588-473929FD120E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BF90-5267-4001-A7AC-9B45F6B12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2038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421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272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0283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065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7003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532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5771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3489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8328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623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969E-F9F0-4D2A-B588-473929FD120E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BF90-5267-4001-A7AC-9B45F6B12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0246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3831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641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7856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2080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3908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31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2630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4267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019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38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969E-F9F0-4D2A-B588-473929FD120E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BF90-5267-4001-A7AC-9B45F6B12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5350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5201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249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0504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3239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5510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9237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3356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0727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9379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808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969E-F9F0-4D2A-B588-473929FD120E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BF90-5267-4001-A7AC-9B45F6B12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7252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0370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7655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3693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6994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0188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02850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90388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05046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32391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551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969E-F9F0-4D2A-B588-473929FD120E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BF90-5267-4001-A7AC-9B45F6B12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7724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9237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3356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07272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9379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80802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0370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76550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3693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69949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018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969E-F9F0-4D2A-B588-473929FD120E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BF90-5267-4001-A7AC-9B45F6B12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92126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02850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90388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05046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32391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55101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92370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33562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07272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93795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80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969E-F9F0-4D2A-B588-473929FD120E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BF90-5267-4001-A7AC-9B45F6B12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0066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03708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76550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3693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69949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01888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02850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90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8969E-F9F0-4D2A-B588-473929FD120E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4BF90-5267-4001-A7AC-9B45F6B12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760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8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43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58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73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8969E-F9F0-4D2A-B588-473929FD120E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4BF90-5267-4001-A7AC-9B45F6B12F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9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738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97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907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907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907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10" Type="http://schemas.openxmlformats.org/officeDocument/2006/relationships/image" Target="../media/image13.jp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21397064">
            <a:off x="2067687" y="2491328"/>
            <a:ext cx="5854037" cy="2448256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800" dirty="0" smtClean="0"/>
          </a:p>
          <a:p>
            <a:pPr algn="ctr">
              <a:buNone/>
            </a:pPr>
            <a:r>
              <a:rPr lang="ru-RU" sz="2400" b="1" i="1" dirty="0" smtClean="0"/>
              <a:t>Мастер-класс «Путь к успеху»</a:t>
            </a:r>
            <a:endParaRPr lang="en-US" sz="2400" b="1" dirty="0" smtClean="0"/>
          </a:p>
          <a:p>
            <a:pPr algn="r">
              <a:buNone/>
            </a:pPr>
            <a:r>
              <a:rPr lang="en-US" sz="1800" b="1" dirty="0" smtClean="0"/>
              <a:t>    </a:t>
            </a:r>
          </a:p>
          <a:p>
            <a:pPr algn="ctr">
              <a:buNone/>
            </a:pPr>
            <a:r>
              <a:rPr lang="ru-RU" sz="1800" b="1" dirty="0" smtClean="0"/>
              <a:t>Бондарева Светлана </a:t>
            </a:r>
            <a:r>
              <a:rPr lang="en-US" sz="1800" b="1" dirty="0" err="1" smtClean="0"/>
              <a:t>Николаевна</a:t>
            </a:r>
            <a:endParaRPr lang="ru-RU" sz="1800" b="1" dirty="0" smtClean="0"/>
          </a:p>
          <a:p>
            <a:pPr algn="ctr">
              <a:buNone/>
            </a:pPr>
            <a:r>
              <a:rPr lang="ru-RU" sz="1800" b="1" dirty="0" smtClean="0"/>
              <a:t>учитель начальных классов</a:t>
            </a:r>
            <a:endParaRPr lang="ru-RU" sz="1800" dirty="0" smtClean="0"/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400781">
            <a:off x="834981" y="1006287"/>
            <a:ext cx="6924826" cy="1513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b="1" i="1" dirty="0" smtClean="0">
                <a:solidFill>
                  <a:prstClr val="black"/>
                </a:solidFill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b="1" i="1" dirty="0" smtClean="0">
                <a:solidFill>
                  <a:prstClr val="black"/>
                </a:solidFill>
              </a:rPr>
              <a:t>Богородицкая средняя школа</a:t>
            </a:r>
          </a:p>
          <a:p>
            <a:pPr algn="ctr"/>
            <a:r>
              <a:rPr lang="ru-RU" b="1" i="1" dirty="0" smtClean="0">
                <a:solidFill>
                  <a:prstClr val="black"/>
                </a:solidFill>
              </a:rPr>
              <a:t>Смоленского района Смоленской области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78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6" y="35907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55776" y="829487"/>
            <a:ext cx="54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55776" y="1220333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55776" y="161522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43567" y="2076889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97122" y="253855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Н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02464" y="3478317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55775" y="2963602"/>
            <a:ext cx="4876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</a:rPr>
              <a:t>Ы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24440" y="389855"/>
            <a:ext cx="1938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/>
              <a:t>ктивными</a:t>
            </a:r>
            <a:endParaRPr lang="ru-RU" sz="24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861499" y="845535"/>
            <a:ext cx="2268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/>
              <a:t>реативными</a:t>
            </a:r>
            <a:endParaRPr lang="ru-RU" sz="24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87824" y="1220333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/>
              <a:t>ворческими</a:t>
            </a:r>
            <a:endParaRPr lang="ru-RU" sz="24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4" y="1615223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/>
              <a:t>нициативными</a:t>
            </a:r>
            <a:endParaRPr lang="ru-RU" sz="2400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21158" y="2076888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/>
              <a:t>олевыми</a:t>
            </a:r>
            <a:endParaRPr lang="ru-RU" sz="2400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3043409" y="2538554"/>
            <a:ext cx="2680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/>
              <a:t>еравнодушными</a:t>
            </a:r>
            <a:endParaRPr lang="ru-RU" sz="2400" b="1" i="1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707213"/>
            <a:ext cx="2038541" cy="271805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478317"/>
            <a:ext cx="2411760" cy="180882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92739"/>
            <a:ext cx="2094484" cy="157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66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4608512"/>
          </a:xfrm>
        </p:spPr>
        <p:txBody>
          <a:bodyPr/>
          <a:lstStyle/>
          <a:p>
            <a:r>
              <a:rPr lang="ru-RU" b="1" i="1" dirty="0" smtClean="0"/>
              <a:t>Спасибо за внимание!</a:t>
            </a:r>
            <a:endParaRPr lang="ru-RU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66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840942">
            <a:off x="546368" y="383493"/>
            <a:ext cx="7843616" cy="3312368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i="1" dirty="0" smtClean="0">
                <a:latin typeface="+mn-lt"/>
              </a:rPr>
              <a:t>Успех-как птица, может коснуться своим крылом и окрылить, дать силы для преодоления трудностей. А может пролететь мимо…</a:t>
            </a:r>
            <a:endParaRPr lang="ru-RU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538" y="3429000"/>
            <a:ext cx="1661753" cy="2144198"/>
          </a:xfrm>
          <a:prstGeom prst="rect">
            <a:avLst/>
          </a:prstGeom>
        </p:spPr>
      </p:pic>
      <p:pic>
        <p:nvPicPr>
          <p:cNvPr id="4" name="фрагмент для презентации - 6_(Audio-VK4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56376" y="515719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74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47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395536" y="360885"/>
            <a:ext cx="8062660" cy="6284651"/>
            <a:chOff x="576840" y="384433"/>
            <a:chExt cx="8560900" cy="6306828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3243" y="4952675"/>
              <a:ext cx="2080805" cy="1587357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2188" y="406610"/>
              <a:ext cx="2369840" cy="177738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860" y="406610"/>
              <a:ext cx="2699792" cy="1925289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562" y="4243025"/>
              <a:ext cx="1394648" cy="2348880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508" y="384433"/>
              <a:ext cx="2722136" cy="1797744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840" y="2182177"/>
              <a:ext cx="2268824" cy="2060848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4519" y="2708920"/>
              <a:ext cx="2513221" cy="1670150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7858" y="4801444"/>
              <a:ext cx="2555776" cy="1889817"/>
            </a:xfrm>
            <a:prstGeom prst="rect">
              <a:avLst/>
            </a:prstGeom>
          </p:spPr>
        </p:pic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573" y="2666728"/>
            <a:ext cx="2143264" cy="209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29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4608512"/>
          </a:xfrm>
        </p:spPr>
        <p:txBody>
          <a:bodyPr/>
          <a:lstStyle/>
          <a:p>
            <a:r>
              <a:rPr lang="ru-RU" b="1" dirty="0" smtClean="0">
                <a:latin typeface="+mn-lt"/>
              </a:rPr>
              <a:t>Словарные слова</a:t>
            </a:r>
            <a:br>
              <a:rPr lang="ru-RU" b="1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i="1" dirty="0" smtClean="0">
                <a:latin typeface="+mn-lt"/>
              </a:rPr>
              <a:t>1) Как при запоминании избежать простой зубрежки?</a:t>
            </a:r>
            <a:br>
              <a:rPr lang="ru-RU" i="1" dirty="0" smtClean="0">
                <a:latin typeface="+mn-lt"/>
              </a:rPr>
            </a:br>
            <a:r>
              <a:rPr lang="ru-RU" i="1" dirty="0" smtClean="0">
                <a:latin typeface="+mn-lt"/>
              </a:rPr>
              <a:t>2) Как разнообразить это монотонное скучное дело?</a:t>
            </a:r>
            <a:endParaRPr lang="ru-RU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46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4608512"/>
          </a:xfrm>
        </p:spPr>
        <p:txBody>
          <a:bodyPr/>
          <a:lstStyle/>
          <a:p>
            <a:r>
              <a:rPr lang="ru-RU" b="1" i="1" dirty="0" smtClean="0">
                <a:latin typeface="+mn-lt"/>
              </a:rPr>
              <a:t>1. Прием «Одиночное плавание под орфографическим парусом»</a:t>
            </a:r>
            <a:endParaRPr lang="ru-RU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46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460851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+mn-lt"/>
              </a:rPr>
              <a:t>2. «</a:t>
            </a:r>
            <a:r>
              <a:rPr lang="ru-RU" b="1" i="1" dirty="0" err="1" smtClean="0">
                <a:latin typeface="+mn-lt"/>
              </a:rPr>
              <a:t>Чепушина</a:t>
            </a:r>
            <a:r>
              <a:rPr lang="ru-RU" b="1" i="1" dirty="0" smtClean="0">
                <a:latin typeface="+mn-lt"/>
              </a:rPr>
              <a:t>»</a:t>
            </a:r>
            <a:br>
              <a:rPr lang="ru-RU" b="1" i="1" dirty="0" smtClean="0">
                <a:latin typeface="+mn-lt"/>
              </a:rPr>
            </a:br>
            <a:r>
              <a:rPr lang="ru-RU" b="1" i="1" dirty="0" smtClean="0">
                <a:latin typeface="+mn-lt"/>
              </a:rPr>
              <a:t>Г-горох</a:t>
            </a:r>
            <a:br>
              <a:rPr lang="ru-RU" b="1" i="1" dirty="0" smtClean="0">
                <a:latin typeface="+mn-lt"/>
              </a:rPr>
            </a:br>
            <a:r>
              <a:rPr lang="ru-RU" b="1" i="1" dirty="0" smtClean="0">
                <a:latin typeface="+mn-lt"/>
              </a:rPr>
              <a:t>О-огурец</a:t>
            </a:r>
            <a:br>
              <a:rPr lang="ru-RU" b="1" i="1" dirty="0" smtClean="0">
                <a:latin typeface="+mn-lt"/>
              </a:rPr>
            </a:br>
            <a:r>
              <a:rPr lang="ru-RU" b="1" i="1" dirty="0" smtClean="0">
                <a:latin typeface="+mn-lt"/>
              </a:rPr>
              <a:t>Р-ребята</a:t>
            </a:r>
            <a:br>
              <a:rPr lang="ru-RU" b="1" i="1" dirty="0" smtClean="0">
                <a:latin typeface="+mn-lt"/>
              </a:rPr>
            </a:br>
            <a:r>
              <a:rPr lang="ru-RU" b="1" i="1" dirty="0" smtClean="0">
                <a:latin typeface="+mn-lt"/>
              </a:rPr>
              <a:t>О – огород</a:t>
            </a:r>
            <a:br>
              <a:rPr lang="ru-RU" b="1" i="1" dirty="0" smtClean="0">
                <a:latin typeface="+mn-lt"/>
              </a:rPr>
            </a:br>
            <a:r>
              <a:rPr lang="ru-RU" b="1" i="1" dirty="0" smtClean="0">
                <a:latin typeface="+mn-lt"/>
              </a:rPr>
              <a:t>Д -девочка</a:t>
            </a:r>
            <a:br>
              <a:rPr lang="ru-RU" b="1" i="1" dirty="0" smtClean="0">
                <a:latin typeface="+mn-lt"/>
              </a:rPr>
            </a:br>
            <a:endParaRPr lang="ru-RU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46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460851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+mn-lt"/>
              </a:rPr>
              <a:t>О-</a:t>
            </a:r>
            <a:br>
              <a:rPr lang="ru-RU" sz="3100" b="1" dirty="0" smtClean="0">
                <a:latin typeface="+mn-lt"/>
              </a:rPr>
            </a:br>
            <a:r>
              <a:rPr lang="ru-RU" sz="3100" b="1" dirty="0" smtClean="0">
                <a:latin typeface="+mn-lt"/>
              </a:rPr>
              <a:t>Р-</a:t>
            </a:r>
            <a:br>
              <a:rPr lang="ru-RU" sz="3100" b="1" dirty="0" smtClean="0">
                <a:latin typeface="+mn-lt"/>
              </a:rPr>
            </a:br>
            <a:r>
              <a:rPr lang="ru-RU" sz="3100" b="1" dirty="0" smtClean="0">
                <a:latin typeface="+mn-lt"/>
              </a:rPr>
              <a:t>Ф-</a:t>
            </a:r>
            <a:br>
              <a:rPr lang="ru-RU" sz="3100" b="1" dirty="0" smtClean="0">
                <a:latin typeface="+mn-lt"/>
              </a:rPr>
            </a:br>
            <a:r>
              <a:rPr lang="ru-RU" sz="3100" b="1" dirty="0" smtClean="0">
                <a:latin typeface="+mn-lt"/>
              </a:rPr>
              <a:t>О-</a:t>
            </a:r>
            <a:br>
              <a:rPr lang="ru-RU" sz="3100" b="1" dirty="0" smtClean="0">
                <a:latin typeface="+mn-lt"/>
              </a:rPr>
            </a:br>
            <a:r>
              <a:rPr lang="ru-RU" sz="3100" b="1" dirty="0" smtClean="0">
                <a:latin typeface="+mn-lt"/>
              </a:rPr>
              <a:t>Г-</a:t>
            </a:r>
            <a:br>
              <a:rPr lang="ru-RU" sz="3100" b="1" dirty="0" smtClean="0">
                <a:latin typeface="+mn-lt"/>
              </a:rPr>
            </a:br>
            <a:r>
              <a:rPr lang="ru-RU" sz="3100" b="1" dirty="0" smtClean="0">
                <a:latin typeface="+mn-lt"/>
              </a:rPr>
              <a:t>Р-</a:t>
            </a:r>
            <a:br>
              <a:rPr lang="ru-RU" sz="3100" b="1" dirty="0" smtClean="0">
                <a:latin typeface="+mn-lt"/>
              </a:rPr>
            </a:br>
            <a:r>
              <a:rPr lang="ru-RU" sz="3100" b="1" dirty="0" smtClean="0">
                <a:latin typeface="+mn-lt"/>
              </a:rPr>
              <a:t>А-</a:t>
            </a:r>
            <a:br>
              <a:rPr lang="ru-RU" sz="3100" b="1" dirty="0" smtClean="0">
                <a:latin typeface="+mn-lt"/>
              </a:rPr>
            </a:br>
            <a:r>
              <a:rPr lang="ru-RU" sz="3100" b="1" dirty="0" smtClean="0">
                <a:latin typeface="+mn-lt"/>
              </a:rPr>
              <a:t>Ф-</a:t>
            </a:r>
            <a:br>
              <a:rPr lang="ru-RU" sz="3100" b="1" dirty="0" smtClean="0">
                <a:latin typeface="+mn-lt"/>
              </a:rPr>
            </a:br>
            <a:r>
              <a:rPr lang="ru-RU" sz="3100" b="1" dirty="0" smtClean="0">
                <a:latin typeface="+mn-lt"/>
              </a:rPr>
              <a:t>И-</a:t>
            </a:r>
            <a:br>
              <a:rPr lang="ru-RU" sz="3100" b="1" dirty="0" smtClean="0">
                <a:latin typeface="+mn-lt"/>
              </a:rPr>
            </a:br>
            <a:r>
              <a:rPr lang="ru-RU" sz="3100" b="1" dirty="0" smtClean="0">
                <a:latin typeface="+mn-lt"/>
              </a:rPr>
              <a:t>Я-</a:t>
            </a:r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endParaRPr lang="ru-RU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46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728192"/>
          </a:xfrm>
        </p:spPr>
        <p:txBody>
          <a:bodyPr/>
          <a:lstStyle/>
          <a:p>
            <a:r>
              <a:rPr lang="ru-RU" b="1" i="1" dirty="0" smtClean="0">
                <a:latin typeface="+mn-lt"/>
              </a:rPr>
              <a:t>3. Прием «Ботанический сад»</a:t>
            </a:r>
            <a:endParaRPr lang="ru-RU" b="1" i="1" dirty="0"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960" y="1433949"/>
            <a:ext cx="3077581" cy="37830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36648" y="4509120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сад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3717032"/>
            <a:ext cx="1296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Садовод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3680759"/>
            <a:ext cx="1430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Садовый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79717" y="1444714"/>
            <a:ext cx="1392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Садовник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85946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4608512"/>
          </a:xfrm>
        </p:spPr>
        <p:txBody>
          <a:bodyPr/>
          <a:lstStyle/>
          <a:p>
            <a:r>
              <a:rPr lang="ru-RU" dirty="0" smtClean="0"/>
              <a:t>Для меня значимо…</a:t>
            </a:r>
            <a:br>
              <a:rPr lang="ru-RU" dirty="0" smtClean="0"/>
            </a:br>
            <a:r>
              <a:rPr lang="ru-RU" dirty="0" smtClean="0"/>
              <a:t>Я задумалась…</a:t>
            </a:r>
            <a:br>
              <a:rPr lang="ru-RU" dirty="0" smtClean="0"/>
            </a:br>
            <a:r>
              <a:rPr lang="ru-RU" sz="4000" dirty="0" smtClean="0"/>
              <a:t>Теперь я смогу использовать…</a:t>
            </a:r>
            <a:endParaRPr lang="ru-RU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66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97</Words>
  <Application>Microsoft Office PowerPoint</Application>
  <PresentationFormat>Экран (4:3)</PresentationFormat>
  <Paragraphs>34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Презентация PowerPoint</vt:lpstr>
      <vt:lpstr> Успех-как птица, может коснуться своим крылом и окрылить, дать силы для преодоления трудностей. А может пролететь мимо…</vt:lpstr>
      <vt:lpstr>Презентация PowerPoint</vt:lpstr>
      <vt:lpstr>Словарные слова  1) Как при запоминании избежать простой зубрежки? 2) Как разнообразить это монотонное скучное дело?</vt:lpstr>
      <vt:lpstr>1. Прием «Одиночное плавание под орфографическим парусом»</vt:lpstr>
      <vt:lpstr>2. «Чепушина» Г-горох О-огурец Р-ребята О – огород Д -девочка </vt:lpstr>
      <vt:lpstr>О- Р- Ф- О- Г- Р- А- Ф- И- Я- </vt:lpstr>
      <vt:lpstr>3. Прием «Ботанический сад»</vt:lpstr>
      <vt:lpstr>Для меня значимо… Я задумалась… Теперь я смогу использовать…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8</cp:revision>
  <dcterms:created xsi:type="dcterms:W3CDTF">2020-03-17T17:55:26Z</dcterms:created>
  <dcterms:modified xsi:type="dcterms:W3CDTF">2020-03-17T20:01:42Z</dcterms:modified>
</cp:coreProperties>
</file>