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1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859F0-2B85-4F4D-A88C-9EDD3605156F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B0A0E-E58F-43B6-92C0-2EBE2DF022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8_0.tmp"/>
          <p:cNvPicPr/>
          <p:nvPr/>
        </p:nvPicPr>
        <p:blipFill>
          <a:blip r:embed="rId2"/>
          <a:srcRect r="47244"/>
          <a:stretch>
            <a:fillRect/>
          </a:stretch>
        </p:blipFill>
        <p:spPr>
          <a:xfrm>
            <a:off x="6929454" y="285728"/>
            <a:ext cx="716073" cy="1214446"/>
          </a:xfrm>
          <a:prstGeom prst="rect">
            <a:avLst/>
          </a:prstGeom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429520" y="3214686"/>
            <a:ext cx="1384294" cy="812793"/>
          </a:xfrm>
          <a:prstGeom prst="rect">
            <a:avLst/>
          </a:prstGeom>
          <a:noFill/>
          <a:ln w="76200" cmpd="thickThin">
            <a:solidFill>
              <a:srgbClr val="622423"/>
            </a:solidFill>
            <a:miter lim="800000"/>
            <a:headEnd/>
            <a:tailEnd/>
          </a:ln>
        </p:spPr>
        <p:txBody>
          <a:bodyPr vert="horz" wrap="square" lIns="137160" tIns="91440" rIns="13716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Medal "For Valiant </a:t>
            </a:r>
            <a:r>
              <a:rPr kumimoji="0" lang="en-US" sz="12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Labour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 in the Great Patriotic War "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214810" y="3071810"/>
            <a:ext cx="1500198" cy="714380"/>
          </a:xfrm>
          <a:prstGeom prst="rect">
            <a:avLst/>
          </a:prstGeom>
          <a:noFill/>
          <a:ln w="76200" cmpd="thickThin">
            <a:solidFill>
              <a:srgbClr val="622423"/>
            </a:solidFill>
            <a:miter lim="800000"/>
            <a:headEnd/>
            <a:tailEnd/>
          </a:ln>
        </p:spPr>
        <p:txBody>
          <a:bodyPr vert="horz" wrap="square" lIns="137160" tIns="91440" rIns="13716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 Order of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Victory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785918" y="3071810"/>
            <a:ext cx="1312856" cy="957257"/>
          </a:xfrm>
          <a:prstGeom prst="rect">
            <a:avLst/>
          </a:prstGeom>
          <a:noFill/>
          <a:ln w="76200" cmpd="thickThin">
            <a:solidFill>
              <a:srgbClr val="622423"/>
            </a:solidFill>
            <a:miter lim="800000"/>
            <a:headEnd/>
            <a:tailEnd/>
          </a:ln>
        </p:spPr>
        <p:txBody>
          <a:bodyPr vert="horz" wrap="square" lIns="137160" tIns="91440" rIns="137160" bIns="9144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Medal "To a Partisan of the Patriotic War"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3"/>
          <a:stretch>
            <a:fillRect/>
          </a:stretch>
        </p:blipFill>
        <p:spPr>
          <a:xfrm>
            <a:off x="7072330" y="4500570"/>
            <a:ext cx="1385884" cy="1785926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4"/>
          <a:stretch>
            <a:fillRect/>
          </a:stretch>
        </p:blipFill>
        <p:spPr>
          <a:xfrm>
            <a:off x="4429124" y="4572008"/>
            <a:ext cx="1302064" cy="1785950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5" cstate="print"/>
          <a:srcRect b="10394"/>
          <a:stretch>
            <a:fillRect/>
          </a:stretch>
        </p:blipFill>
        <p:spPr>
          <a:xfrm>
            <a:off x="1285852" y="4643446"/>
            <a:ext cx="1428746" cy="1714488"/>
          </a:xfrm>
          <a:prstGeom prst="rect">
            <a:avLst/>
          </a:prstGeom>
        </p:spPr>
      </p:pic>
      <p:pic>
        <p:nvPicPr>
          <p:cNvPr id="11272" name="Picture 8" descr="C:\Users\Учитель\Desktop\день победы\картинки\150px-Partisan_Medal_1s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285728"/>
            <a:ext cx="714380" cy="1357322"/>
          </a:xfrm>
          <a:prstGeom prst="rect">
            <a:avLst/>
          </a:prstGeom>
          <a:noFill/>
        </p:spPr>
      </p:pic>
      <p:pic>
        <p:nvPicPr>
          <p:cNvPr id="11273" name="Picture 9" descr="C:\Users\Учитель\Desktop\день победы\картинки\8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571480"/>
            <a:ext cx="952500" cy="906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22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</cp:revision>
  <dcterms:created xsi:type="dcterms:W3CDTF">2019-10-22T07:41:42Z</dcterms:created>
  <dcterms:modified xsi:type="dcterms:W3CDTF">2019-10-22T09:35:19Z</dcterms:modified>
</cp:coreProperties>
</file>