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66" r:id="rId9"/>
    <p:sldId id="267" r:id="rId10"/>
    <p:sldId id="265" r:id="rId11"/>
    <p:sldId id="263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5F98D9-70BC-44F4-91F6-83794B5E6494}" type="datetimeFigureOut">
              <a:rPr lang="ru-RU" smtClean="0"/>
              <a:pPr/>
              <a:t>14.10.2020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01E337-3898-4707-8C56-45222249D1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5F98D9-70BC-44F4-91F6-83794B5E6494}" type="datetimeFigureOut">
              <a:rPr lang="ru-RU" smtClean="0"/>
              <a:pPr/>
              <a:t>14.10.2020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01E337-3898-4707-8C56-45222249D1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5F98D9-70BC-44F4-91F6-83794B5E6494}" type="datetimeFigureOut">
              <a:rPr lang="ru-RU" smtClean="0"/>
              <a:pPr/>
              <a:t>14.10.2020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01E337-3898-4707-8C56-45222249D1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5F98D9-70BC-44F4-91F6-83794B5E6494}" type="datetimeFigureOut">
              <a:rPr lang="ru-RU" smtClean="0"/>
              <a:pPr/>
              <a:t>14.10.2020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01E337-3898-4707-8C56-45222249D1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5F98D9-70BC-44F4-91F6-83794B5E6494}" type="datetimeFigureOut">
              <a:rPr lang="ru-RU" smtClean="0"/>
              <a:pPr/>
              <a:t>14.10.2020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01E337-3898-4707-8C56-45222249D1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5F98D9-70BC-44F4-91F6-83794B5E6494}" type="datetimeFigureOut">
              <a:rPr lang="ru-RU" smtClean="0"/>
              <a:pPr/>
              <a:t>14.10.2020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01E337-3898-4707-8C56-45222249D1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5F98D9-70BC-44F4-91F6-83794B5E6494}" type="datetimeFigureOut">
              <a:rPr lang="ru-RU" smtClean="0"/>
              <a:pPr/>
              <a:t>14.10.2020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01E337-3898-4707-8C56-45222249D1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5F98D9-70BC-44F4-91F6-83794B5E6494}" type="datetimeFigureOut">
              <a:rPr lang="ru-RU" smtClean="0"/>
              <a:pPr/>
              <a:t>14.10.2020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01E337-3898-4707-8C56-45222249D1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5F98D9-70BC-44F4-91F6-83794B5E6494}" type="datetimeFigureOut">
              <a:rPr lang="ru-RU" smtClean="0"/>
              <a:pPr/>
              <a:t>14.10.2020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01E337-3898-4707-8C56-45222249D1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5F98D9-70BC-44F4-91F6-83794B5E6494}" type="datetimeFigureOut">
              <a:rPr lang="ru-RU" smtClean="0"/>
              <a:pPr/>
              <a:t>14.10.2020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01E337-3898-4707-8C56-45222249D1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C25F98D9-70BC-44F4-91F6-83794B5E6494}" type="datetimeFigureOut">
              <a:rPr lang="ru-RU" smtClean="0"/>
              <a:pPr/>
              <a:t>14.10.2020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001E337-3898-4707-8C56-45222249D1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25F98D9-70BC-44F4-91F6-83794B5E6494}" type="datetimeFigureOut">
              <a:rPr lang="ru-RU" smtClean="0"/>
              <a:pPr/>
              <a:t>14.10.2020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001E337-3898-4707-8C56-45222249D1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428868"/>
            <a:ext cx="8786874" cy="3889636"/>
          </a:xfrm>
        </p:spPr>
        <p:txBody>
          <a:bodyPr/>
          <a:lstStyle/>
          <a:p>
            <a:r>
              <a:rPr lang="ru-RU" dirty="0" smtClean="0"/>
              <a:t>Сочинение в форме дневниковой записи </a:t>
            </a:r>
            <a:br>
              <a:rPr lang="ru-RU" dirty="0" smtClean="0"/>
            </a:br>
            <a:r>
              <a:rPr lang="ru-RU" dirty="0" smtClean="0"/>
              <a:t>(по картине Т.Г. </a:t>
            </a:r>
            <a:r>
              <a:rPr lang="ru-RU" dirty="0" err="1" smtClean="0"/>
              <a:t>Назаренко</a:t>
            </a:r>
            <a:r>
              <a:rPr lang="ru-RU" dirty="0" smtClean="0"/>
              <a:t> «Церковь вознесения на улице </a:t>
            </a:r>
            <a:r>
              <a:rPr lang="ru-RU" dirty="0" err="1" smtClean="0"/>
              <a:t>неждановой</a:t>
            </a:r>
            <a:r>
              <a:rPr lang="ru-RU" dirty="0" smtClean="0"/>
              <a:t> В </a:t>
            </a:r>
            <a:r>
              <a:rPr lang="ru-RU" dirty="0" err="1" smtClean="0"/>
              <a:t>москве</a:t>
            </a:r>
            <a:r>
              <a:rPr lang="ru-RU" dirty="0" smtClean="0"/>
              <a:t>»)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4400" y="357166"/>
            <a:ext cx="7772400" cy="78581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</a:rPr>
              <a:t>Урок развития речи в 9 классе</a:t>
            </a:r>
            <a:endParaRPr lang="ru-RU" sz="40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298" y="512064"/>
            <a:ext cx="6186502" cy="914400"/>
          </a:xfrm>
        </p:spPr>
        <p:txBody>
          <a:bodyPr/>
          <a:lstStyle/>
          <a:p>
            <a:r>
              <a:rPr lang="ru-RU" dirty="0" smtClean="0"/>
              <a:t>Описание храма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2071678"/>
            <a:ext cx="7772400" cy="3429024"/>
          </a:xfrm>
        </p:spPr>
        <p:txBody>
          <a:bodyPr/>
          <a:lstStyle/>
          <a:p>
            <a:r>
              <a:rPr lang="ru-RU" b="1" dirty="0" smtClean="0"/>
              <a:t>Возвышается над постройками</a:t>
            </a:r>
          </a:p>
          <a:p>
            <a:r>
              <a:rPr lang="ru-RU" b="1" dirty="0" smtClean="0"/>
              <a:t>Колокольня с тремя ярусами</a:t>
            </a:r>
          </a:p>
          <a:p>
            <a:r>
              <a:rPr lang="ru-RU" b="1" dirty="0" smtClean="0"/>
              <a:t>Золотая луковица</a:t>
            </a:r>
          </a:p>
          <a:p>
            <a:r>
              <a:rPr lang="ru-RU" b="1" dirty="0" smtClean="0"/>
              <a:t>Стиль барокко</a:t>
            </a:r>
          </a:p>
          <a:p>
            <a:r>
              <a:rPr lang="ru-RU" b="1" dirty="0" smtClean="0"/>
              <a:t>Рельефы</a:t>
            </a:r>
          </a:p>
          <a:p>
            <a:r>
              <a:rPr lang="ru-RU" b="1" dirty="0" smtClean="0"/>
              <a:t>Арочные окна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857232"/>
            <a:ext cx="7686700" cy="5500726"/>
          </a:xfrm>
        </p:spPr>
        <p:txBody>
          <a:bodyPr/>
          <a:lstStyle/>
          <a:p>
            <a:r>
              <a:rPr lang="ru-RU" sz="6000" b="1" i="1" dirty="0" smtClean="0">
                <a:solidFill>
                  <a:srgbClr val="C00000"/>
                </a:solidFill>
              </a:rPr>
              <a:t>Дневник</a:t>
            </a:r>
            <a:r>
              <a:rPr lang="ru-RU" sz="6000" b="1" i="1" dirty="0" smtClean="0"/>
              <a:t> – </a:t>
            </a:r>
            <a:r>
              <a:rPr lang="ru-RU" sz="6000" i="1" dirty="0" smtClean="0"/>
              <a:t>форма повествования, которое ведётся от первого лица в виде ежедневных записей.</a:t>
            </a:r>
            <a:endParaRPr lang="ru-RU" sz="6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298" y="512064"/>
            <a:ext cx="6186502" cy="914400"/>
          </a:xfrm>
        </p:spPr>
        <p:txBody>
          <a:bodyPr/>
          <a:lstStyle/>
          <a:p>
            <a:r>
              <a:rPr lang="ru-RU" dirty="0" smtClean="0"/>
              <a:t>Словарная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2071678"/>
            <a:ext cx="7772400" cy="3429024"/>
          </a:xfrm>
        </p:spPr>
        <p:txBody>
          <a:bodyPr/>
          <a:lstStyle/>
          <a:p>
            <a:r>
              <a:rPr lang="ru-RU" b="1" dirty="0" smtClean="0"/>
              <a:t>Композиция</a:t>
            </a:r>
          </a:p>
          <a:p>
            <a:r>
              <a:rPr lang="ru-RU" b="1" dirty="0" smtClean="0"/>
              <a:t>Полотно</a:t>
            </a:r>
          </a:p>
          <a:p>
            <a:r>
              <a:rPr lang="ru-RU" b="1" dirty="0" smtClean="0"/>
              <a:t>Палитра</a:t>
            </a:r>
          </a:p>
          <a:p>
            <a:r>
              <a:rPr lang="ru-RU" b="1" dirty="0" smtClean="0"/>
              <a:t>Тёплые и холодные тона</a:t>
            </a:r>
          </a:p>
          <a:p>
            <a:r>
              <a:rPr lang="ru-RU" b="1" dirty="0" smtClean="0"/>
              <a:t>Городской пейзаж</a:t>
            </a:r>
          </a:p>
          <a:p>
            <a:r>
              <a:rPr lang="ru-RU" b="1" dirty="0" smtClean="0"/>
              <a:t>Гармонировать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071546"/>
            <a:ext cx="7158062" cy="4643470"/>
          </a:xfrm>
        </p:spPr>
        <p:txBody>
          <a:bodyPr/>
          <a:lstStyle/>
          <a:p>
            <a:r>
              <a:rPr lang="ru-RU" sz="8000" dirty="0" smtClean="0"/>
              <a:t>    Спасибо</a:t>
            </a:r>
            <a:br>
              <a:rPr lang="ru-RU" sz="8000" dirty="0" smtClean="0"/>
            </a:br>
            <a:r>
              <a:rPr lang="ru-RU" sz="8000" dirty="0" smtClean="0"/>
              <a:t>      за </a:t>
            </a:r>
            <a:br>
              <a:rPr lang="ru-RU" sz="8000" dirty="0" smtClean="0"/>
            </a:br>
            <a:r>
              <a:rPr lang="ru-RU" sz="8000" dirty="0" smtClean="0"/>
              <a:t>   внимание!</a:t>
            </a:r>
            <a:endParaRPr lang="ru-RU" sz="8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28" y="512064"/>
            <a:ext cx="3929090" cy="5988770"/>
          </a:xfrm>
        </p:spPr>
        <p:txBody>
          <a:bodyPr/>
          <a:lstStyle/>
          <a:p>
            <a:r>
              <a:rPr lang="ru-RU" sz="2800" dirty="0" smtClean="0"/>
              <a:t>Татьяна Григорьевна </a:t>
            </a:r>
            <a:r>
              <a:rPr lang="ru-RU" sz="2800" dirty="0" err="1" smtClean="0"/>
              <a:t>Назаренко</a:t>
            </a:r>
            <a:r>
              <a:rPr lang="ru-RU" sz="2800" dirty="0" smtClean="0"/>
              <a:t> – одна из самых ярких представителей искусства России середины </a:t>
            </a:r>
            <a:r>
              <a:rPr lang="en-US" sz="2800" dirty="0" smtClean="0"/>
              <a:t>XX</a:t>
            </a:r>
            <a:r>
              <a:rPr lang="ru-RU" sz="2800" dirty="0" smtClean="0"/>
              <a:t> века, заслуженный художник России, член Союза художников, лауреат Государственной премии Российской Федерации в области литературы и искусства.</a:t>
            </a:r>
            <a:endParaRPr lang="ru-RU" sz="2800" dirty="0"/>
          </a:p>
        </p:txBody>
      </p:sp>
      <p:pic>
        <p:nvPicPr>
          <p:cNvPr id="1026" name="Picture 2" descr="C:\Users\Галина\Desktop\phot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28604"/>
            <a:ext cx="4143404" cy="5857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0"/>
            <a:ext cx="7772400" cy="1643074"/>
          </a:xfrm>
        </p:spPr>
        <p:txBody>
          <a:bodyPr/>
          <a:lstStyle/>
          <a:p>
            <a:r>
              <a:rPr lang="ru-RU" sz="2800" dirty="0" smtClean="0"/>
              <a:t>Среди её произведений можно встретить и натюрморты, и пейзажи, и портреты, и бытовые сценки.</a:t>
            </a:r>
            <a:endParaRPr lang="ru-RU" sz="2800" dirty="0"/>
          </a:p>
        </p:txBody>
      </p:sp>
      <p:pic>
        <p:nvPicPr>
          <p:cNvPr id="2050" name="Picture 2" descr="C:\Users\Галина\Desktop\academy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500174"/>
            <a:ext cx="3071835" cy="414340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85786" y="5857892"/>
            <a:ext cx="30003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Т.</a:t>
            </a:r>
            <a:r>
              <a:rPr lang="ru-RU" dirty="0"/>
              <a:t> </a:t>
            </a:r>
            <a:r>
              <a:rPr lang="ru-RU" b="1" dirty="0" err="1"/>
              <a:t>Назаренко</a:t>
            </a:r>
            <a:r>
              <a:rPr lang="ru-RU" dirty="0"/>
              <a:t>: Живопись: 1970-е годы.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72066" y="5786454"/>
            <a:ext cx="33575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Т. </a:t>
            </a:r>
            <a:r>
              <a:rPr lang="ru-RU" b="1" dirty="0" err="1" smtClean="0"/>
              <a:t>Назаренко</a:t>
            </a:r>
            <a:endParaRPr lang="ru-RU" b="1" dirty="0" smtClean="0"/>
          </a:p>
          <a:p>
            <a:r>
              <a:rPr lang="ru-RU" dirty="0"/>
              <a:t> Казнь народовольцев 1969.</a:t>
            </a:r>
          </a:p>
        </p:txBody>
      </p:sp>
      <p:pic>
        <p:nvPicPr>
          <p:cNvPr id="2052" name="Picture 4" descr="C:\Users\Галина\Desktop\attach-1-570x55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1571612"/>
            <a:ext cx="4429157" cy="40417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6000768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Татьяна </a:t>
            </a:r>
            <a:r>
              <a:rPr lang="ru-RU" b="1" dirty="0" err="1"/>
              <a:t>Назаренко</a:t>
            </a:r>
            <a:r>
              <a:rPr lang="ru-RU" dirty="0"/>
              <a:t>: Живопись: 1990-е годы.</a:t>
            </a:r>
          </a:p>
          <a:p>
            <a:endParaRPr lang="ru-RU" dirty="0"/>
          </a:p>
        </p:txBody>
      </p:sp>
      <p:pic>
        <p:nvPicPr>
          <p:cNvPr id="3074" name="Picture 2" descr="C:\Users\Галина\Desktop\03_09-gorka-u-Kremly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642919"/>
            <a:ext cx="7643866" cy="4786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6211669"/>
            <a:ext cx="81606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/>
              <a:t>Назаренко</a:t>
            </a:r>
            <a:r>
              <a:rPr lang="ru-RU" dirty="0"/>
              <a:t> Т. Цветы. </a:t>
            </a:r>
            <a:r>
              <a:rPr lang="ru-RU" dirty="0" smtClean="0"/>
              <a:t>                                             </a:t>
            </a:r>
            <a:r>
              <a:rPr lang="ru-RU" dirty="0" err="1" smtClean="0"/>
              <a:t>Назаренко</a:t>
            </a:r>
            <a:r>
              <a:rPr lang="ru-RU" dirty="0" smtClean="0"/>
              <a:t> Т. Портрет </a:t>
            </a:r>
            <a:r>
              <a:rPr lang="ru-RU" dirty="0" err="1" smtClean="0"/>
              <a:t>А.Зарипова</a:t>
            </a:r>
            <a:endParaRPr lang="ru-RU" dirty="0"/>
          </a:p>
        </p:txBody>
      </p:sp>
      <p:pic>
        <p:nvPicPr>
          <p:cNvPr id="4098" name="Picture 2" descr="C:\Users\Галина\Desktop\852544_photoshopia.ru_256_Nazarenko_T._Cvet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3786214" cy="5348309"/>
          </a:xfrm>
          <a:prstGeom prst="rect">
            <a:avLst/>
          </a:prstGeom>
          <a:noFill/>
        </p:spPr>
      </p:pic>
      <p:pic>
        <p:nvPicPr>
          <p:cNvPr id="4099" name="Picture 3" descr="C:\Users\Галина\Desktop\20090225_zaripov_nazarenk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57167"/>
            <a:ext cx="4000528" cy="535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0"/>
            <a:ext cx="7772400" cy="1628756"/>
          </a:xfrm>
        </p:spPr>
        <p:txBody>
          <a:bodyPr/>
          <a:lstStyle/>
          <a:p>
            <a:r>
              <a:rPr lang="ru-RU" dirty="0" smtClean="0"/>
              <a:t>«Церковь Вознесения на улице Неждановой в Москве»</a:t>
            </a:r>
            <a:endParaRPr lang="ru-RU" dirty="0"/>
          </a:p>
        </p:txBody>
      </p:sp>
      <p:pic>
        <p:nvPicPr>
          <p:cNvPr id="6146" name="Picture 2" descr="C:\Users\Галина\Desktop\57cefbe3d988cfbc0026ea4ba3beb3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500174"/>
            <a:ext cx="7858180" cy="5000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298" y="512064"/>
            <a:ext cx="6186502" cy="914400"/>
          </a:xfrm>
        </p:spPr>
        <p:txBody>
          <a:bodyPr/>
          <a:lstStyle/>
          <a:p>
            <a:r>
              <a:rPr lang="ru-RU" dirty="0" smtClean="0"/>
              <a:t>Словарная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643050"/>
            <a:ext cx="7772400" cy="4929222"/>
          </a:xfrm>
        </p:spPr>
        <p:txBody>
          <a:bodyPr/>
          <a:lstStyle/>
          <a:p>
            <a:r>
              <a:rPr lang="ru-RU" b="1" dirty="0" smtClean="0"/>
              <a:t>Композиция</a:t>
            </a:r>
          </a:p>
          <a:p>
            <a:r>
              <a:rPr lang="ru-RU" b="1" dirty="0" smtClean="0"/>
              <a:t>Полотно</a:t>
            </a:r>
          </a:p>
          <a:p>
            <a:r>
              <a:rPr lang="ru-RU" b="1" dirty="0" smtClean="0"/>
              <a:t>Репродукция</a:t>
            </a:r>
          </a:p>
          <a:p>
            <a:r>
              <a:rPr lang="ru-RU" b="1" dirty="0" smtClean="0"/>
              <a:t>Палитра</a:t>
            </a:r>
          </a:p>
          <a:p>
            <a:r>
              <a:rPr lang="ru-RU" b="1" dirty="0" smtClean="0"/>
              <a:t>Тёплые и холодные тона</a:t>
            </a:r>
          </a:p>
          <a:p>
            <a:r>
              <a:rPr lang="ru-RU" b="1" dirty="0" smtClean="0"/>
              <a:t>Городской пейзаж</a:t>
            </a:r>
          </a:p>
          <a:p>
            <a:r>
              <a:rPr lang="ru-RU" b="1" dirty="0" smtClean="0"/>
              <a:t>Гармонировать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298" y="214290"/>
            <a:ext cx="6186502" cy="928694"/>
          </a:xfrm>
        </p:spPr>
        <p:txBody>
          <a:bodyPr/>
          <a:lstStyle/>
          <a:p>
            <a:r>
              <a:rPr lang="ru-RU" dirty="0" smtClean="0"/>
              <a:t>Место описания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928670"/>
            <a:ext cx="7772400" cy="5643602"/>
          </a:xfrm>
        </p:spPr>
        <p:txBody>
          <a:bodyPr/>
          <a:lstStyle/>
          <a:p>
            <a:r>
              <a:rPr lang="ru-RU" b="1" dirty="0" smtClean="0"/>
              <a:t>Тихий уголок Москвы</a:t>
            </a:r>
          </a:p>
          <a:p>
            <a:r>
              <a:rPr lang="ru-RU" b="1" dirty="0" smtClean="0"/>
              <a:t>Мегаполис</a:t>
            </a:r>
          </a:p>
          <a:p>
            <a:r>
              <a:rPr lang="ru-RU" b="1" dirty="0" smtClean="0"/>
              <a:t>Новые дома</a:t>
            </a:r>
          </a:p>
          <a:p>
            <a:r>
              <a:rPr lang="ru-RU" b="1" dirty="0" smtClean="0"/>
              <a:t>Городской пейзаж</a:t>
            </a:r>
          </a:p>
          <a:p>
            <a:r>
              <a:rPr lang="ru-RU" b="1" dirty="0" smtClean="0"/>
              <a:t>Гармонировать</a:t>
            </a:r>
          </a:p>
          <a:p>
            <a:r>
              <a:rPr lang="ru-RU" b="1" dirty="0" smtClean="0"/>
              <a:t>Православный храм</a:t>
            </a:r>
          </a:p>
          <a:p>
            <a:r>
              <a:rPr lang="ru-RU" b="1" dirty="0" smtClean="0"/>
              <a:t>Соседствовать</a:t>
            </a:r>
          </a:p>
          <a:p>
            <a:r>
              <a:rPr lang="ru-RU" b="1" dirty="0" smtClean="0"/>
              <a:t>В доме напротив</a:t>
            </a:r>
          </a:p>
          <a:p>
            <a:r>
              <a:rPr lang="ru-RU" b="1" dirty="0" smtClean="0"/>
              <a:t>Открывается вид</a:t>
            </a:r>
          </a:p>
          <a:p>
            <a:r>
              <a:rPr lang="ru-RU" b="1" dirty="0" smtClean="0"/>
              <a:t>Нет машин и спешащих людей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298" y="512064"/>
            <a:ext cx="6186502" cy="914400"/>
          </a:xfrm>
        </p:spPr>
        <p:txBody>
          <a:bodyPr/>
          <a:lstStyle/>
          <a:p>
            <a:r>
              <a:rPr lang="ru-RU" dirty="0" smtClean="0"/>
              <a:t>Описание неба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2071678"/>
            <a:ext cx="7772400" cy="3429024"/>
          </a:xfrm>
        </p:spPr>
        <p:txBody>
          <a:bodyPr/>
          <a:lstStyle/>
          <a:p>
            <a:r>
              <a:rPr lang="ru-RU" b="1" dirty="0" smtClean="0"/>
              <a:t>Буйство красок</a:t>
            </a:r>
          </a:p>
          <a:p>
            <a:r>
              <a:rPr lang="ru-RU" b="1" dirty="0" err="1" smtClean="0"/>
              <a:t>Розовый</a:t>
            </a:r>
            <a:endParaRPr lang="ru-RU" b="1" dirty="0" smtClean="0"/>
          </a:p>
          <a:p>
            <a:r>
              <a:rPr lang="ru-RU" b="1" dirty="0" smtClean="0"/>
              <a:t>Сиреневый</a:t>
            </a:r>
          </a:p>
          <a:p>
            <a:r>
              <a:rPr lang="ru-RU" b="1" dirty="0" smtClean="0"/>
              <a:t>Фиолетовый</a:t>
            </a:r>
          </a:p>
          <a:p>
            <a:r>
              <a:rPr lang="ru-RU" b="1" dirty="0" smtClean="0"/>
              <a:t>Яркий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64</TotalTime>
  <Words>168</Words>
  <Application>Microsoft Office PowerPoint</Application>
  <PresentationFormat>Экран (4:3)</PresentationFormat>
  <Paragraphs>51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Метро</vt:lpstr>
      <vt:lpstr>Сочинение в форме дневниковой записи  (по картине Т.Г. Назаренко «Церковь вознесения на улице неждановой В москве»)</vt:lpstr>
      <vt:lpstr>Татьяна Григорьевна Назаренко – одна из самых ярких представителей искусства России середины XX века, заслуженный художник России, член Союза художников, лауреат Государственной премии Российской Федерации в области литературы и искусства.</vt:lpstr>
      <vt:lpstr>Среди её произведений можно встретить и натюрморты, и пейзажи, и портреты, и бытовые сценки.</vt:lpstr>
      <vt:lpstr>Слайд 4</vt:lpstr>
      <vt:lpstr>Слайд 5</vt:lpstr>
      <vt:lpstr>«Церковь Вознесения на улице Неждановой в Москве»</vt:lpstr>
      <vt:lpstr>Словарная работа</vt:lpstr>
      <vt:lpstr>Место описания</vt:lpstr>
      <vt:lpstr>Описание неба</vt:lpstr>
      <vt:lpstr>Описание храма</vt:lpstr>
      <vt:lpstr>Дневник – форма повествования, которое ведётся от первого лица в виде ежедневных записей.</vt:lpstr>
      <vt:lpstr>Словарная работа</vt:lpstr>
      <vt:lpstr>    Спасибо       за    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Сочинение в форме дневниковой записи  (по картине Т.Г. Назаренко «Церковь вознесения на улице неждановой В москве»)</dc:title>
  <dc:creator>Галина</dc:creator>
  <cp:lastModifiedBy>кабинет 2</cp:lastModifiedBy>
  <cp:revision>7</cp:revision>
  <dcterms:created xsi:type="dcterms:W3CDTF">2014-10-04T23:05:50Z</dcterms:created>
  <dcterms:modified xsi:type="dcterms:W3CDTF">2020-10-14T08:43:11Z</dcterms:modified>
</cp:coreProperties>
</file>