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custShowLst>
    <p:custShow name="Произвольный показ 1" id="0">
      <p:sldLst>
        <p:sld r:id="rId2"/>
        <p:sld r:id="rId3"/>
        <p:sld r:id="rId4"/>
        <p:sld r:id="rId5"/>
      </p:sldLst>
    </p:custShow>
    <p:custShow name="Произвольный показ 2" id="1">
      <p:sldLst>
        <p:sld r:id="rId2"/>
        <p:sld r:id="rId3"/>
        <p:sld r:id="rId4"/>
        <p:sld r:id="rId5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603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37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402357-7577-45C9-8C3B-2D71EF6D4944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D2D18-D2B5-4531-AD7E-345591DBD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303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image" Target="../media/image3.png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5029584"/>
            <a:ext cx="5486400" cy="36004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8D2D18-D2B5-4531-AD7E-345591DBDDC5}" type="slidenum">
              <a:rPr lang="ru-RU" smtClean="0"/>
              <a:t>1</a:t>
            </a:fld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5800" y="107735"/>
            <a:ext cx="5486400" cy="5816977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r>
              <a:rPr kumimoji="0" lang="ru-RU" altLang="ru-RU" sz="4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ЗДОРОВЫЙ               ОБРАЗ ЖИЗНИ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</a:t>
            </a:r>
            <a:endParaRPr lang="ru-RU" dirty="0"/>
          </a:p>
          <a:p>
            <a:r>
              <a:rPr lang="ru-RU" b="1" dirty="0"/>
              <a:t>                       Чтобы быть здоровым!</a:t>
            </a:r>
            <a:endParaRPr lang="ru-RU" dirty="0"/>
          </a:p>
          <a:p>
            <a:r>
              <a:rPr lang="ru-RU" b="1" dirty="0"/>
              <a:t>                       Знает вся моя семья    </a:t>
            </a:r>
            <a:endParaRPr lang="ru-RU" dirty="0"/>
          </a:p>
          <a:p>
            <a:r>
              <a:rPr lang="ru-RU" b="1" dirty="0"/>
              <a:t>                       Должен быть режим у дня!</a:t>
            </a:r>
            <a:endParaRPr lang="ru-RU" dirty="0"/>
          </a:p>
          <a:p>
            <a:r>
              <a:rPr lang="ru-RU" b="1" dirty="0"/>
              <a:t>                       Следует ребята знать</a:t>
            </a:r>
            <a:endParaRPr lang="ru-RU" dirty="0"/>
          </a:p>
          <a:p>
            <a:r>
              <a:rPr lang="ru-RU" b="1" dirty="0"/>
              <a:t>                       Нужно всем подольше спать.</a:t>
            </a:r>
            <a:endParaRPr lang="ru-RU" dirty="0"/>
          </a:p>
          <a:p>
            <a:r>
              <a:rPr lang="ru-RU" b="1" dirty="0"/>
              <a:t>                       Ну а утром не лениться – </a:t>
            </a:r>
            <a:endParaRPr lang="ru-RU" dirty="0"/>
          </a:p>
          <a:p>
            <a:r>
              <a:rPr lang="ru-RU" b="1" dirty="0"/>
              <a:t>                       На зарядку становиться!</a:t>
            </a:r>
            <a:endParaRPr lang="ru-RU" dirty="0"/>
          </a:p>
          <a:p>
            <a:r>
              <a:rPr lang="ru-RU" b="1" dirty="0"/>
              <a:t>                       Чистить зубы, умываться</a:t>
            </a:r>
            <a:endParaRPr lang="ru-RU" dirty="0"/>
          </a:p>
          <a:p>
            <a:r>
              <a:rPr lang="ru-RU" b="1" dirty="0"/>
              <a:t>                       И почаще улыбаться,</a:t>
            </a:r>
            <a:endParaRPr lang="ru-RU" dirty="0"/>
          </a:p>
          <a:p>
            <a:r>
              <a:rPr lang="ru-RU" b="1" dirty="0"/>
              <a:t>                       Закаляться и тогда</a:t>
            </a:r>
            <a:endParaRPr lang="ru-RU" dirty="0"/>
          </a:p>
          <a:p>
            <a:r>
              <a:rPr lang="ru-RU" b="1" dirty="0"/>
              <a:t>                        Не страшна тебе хандра.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025" name="Picture 1" descr="j02167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98" y="5264364"/>
            <a:ext cx="4083268" cy="336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208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8D2D18-D2B5-4531-AD7E-345591DBDDC5}" type="slidenum">
              <a:rPr lang="ru-RU" smtClean="0"/>
              <a:t>2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14" y="4416538"/>
            <a:ext cx="5492972" cy="310923"/>
          </a:xfrm>
          <a:prstGeom prst="rect">
            <a:avLst/>
          </a:prstGeom>
        </p:spPr>
      </p:pic>
      <p:sp>
        <p:nvSpPr>
          <p:cNvPr id="11" name="Заметки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037" y="157655"/>
            <a:ext cx="6255926" cy="871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140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1382"/>
            <a:ext cx="6858000" cy="3713018"/>
          </a:xfrm>
          <a:prstGeom prst="rect">
            <a:avLst/>
          </a:prstGeom>
        </p:spPr>
      </p:pic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6553200"/>
            <a:ext cx="5486400" cy="277091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Тема:</a:t>
            </a:r>
          </a:p>
          <a:p>
            <a:pPr algn="ctr"/>
            <a:r>
              <a:rPr lang="ru-RU" sz="4000" b="1" dirty="0" smtClean="0"/>
              <a:t>«Основы здорового образа жизни»</a:t>
            </a:r>
          </a:p>
          <a:p>
            <a:pPr algn="ctr"/>
            <a:endParaRPr lang="ru-RU" sz="2000" b="1" dirty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2000" b="1" dirty="0" smtClean="0"/>
              <a:t>                                                           Воспитатель:</a:t>
            </a:r>
          </a:p>
          <a:p>
            <a:pPr algn="ctr"/>
            <a:r>
              <a:rPr lang="ru-RU" sz="2000" b="1" dirty="0" smtClean="0"/>
              <a:t>                                                            </a:t>
            </a:r>
            <a:r>
              <a:rPr lang="ru-RU" sz="2000" b="1" dirty="0" err="1" smtClean="0"/>
              <a:t>Паштова</a:t>
            </a:r>
            <a:r>
              <a:rPr lang="ru-RU" sz="2000" b="1" dirty="0" smtClean="0"/>
              <a:t> О.А.</a:t>
            </a:r>
            <a:endParaRPr lang="ru-RU" sz="2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8D2D18-D2B5-4531-AD7E-345591DBDDC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294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333" y="409902"/>
            <a:ext cx="6333333" cy="5722883"/>
          </a:xfrm>
          <a:prstGeom prst="rect">
            <a:avLst/>
          </a:prstGeom>
        </p:spPr>
      </p:pic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4229100"/>
            <a:ext cx="5486400" cy="45719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85800" y="6132786"/>
            <a:ext cx="5486400" cy="2552427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b="1" dirty="0">
                <a:solidFill>
                  <a:schemeClr val="tx2"/>
                </a:solidFill>
              </a:rPr>
              <a:t> Здоровый образ жизни для детей чрезвычайно важен для полноценного физического и психического здоровья. Пропаганда здорового образа должна начинаться практически с самого рождения в семье. Чтобы формирование здорового образа жизни детей проходило успешно, родители с первых дней крохи должны позаботиться о создании режима дня, которому следует не только малыш, но и мама.</a:t>
            </a:r>
            <a:endParaRPr lang="ru-RU" sz="1400" dirty="0">
              <a:solidFill>
                <a:schemeClr val="tx2"/>
              </a:solidFill>
            </a:endParaRPr>
          </a:p>
          <a:p>
            <a:r>
              <a:rPr lang="ru-RU" sz="1400" b="1" dirty="0">
                <a:solidFill>
                  <a:schemeClr val="tx2"/>
                </a:solidFill>
              </a:rPr>
              <a:t>         Впоследствии рассказывать, как вести здоровый образ жизни, должны воспитатели в детском саду, учителя в школе. Однако, они только подкрепляют информацию, полученную в семье. Главное влияние на формирование здорового образа жизни у ребенка имеет семья и ее пример.</a:t>
            </a:r>
            <a:endParaRPr lang="ru-RU" sz="1400" dirty="0">
              <a:solidFill>
                <a:schemeClr val="tx2"/>
              </a:solidFill>
            </a:endParaRPr>
          </a:p>
          <a:p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8D2D18-D2B5-4531-AD7E-345591DBDDC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564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419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83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13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07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650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641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465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27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635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13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371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56A8F-C774-48F5-AEA5-1EA2902557EC}" type="datetimeFigureOut">
              <a:rPr lang="ru-RU" smtClean="0"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2401F-DAF1-4049-B395-D20E2D0B1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41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71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63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1826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86158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187</Words>
  <Application>Microsoft Office PowerPoint</Application>
  <PresentationFormat>Широкоэкранный</PresentationFormat>
  <Paragraphs>28</Paragraphs>
  <Slides>4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  <vt:variant>
        <vt:lpstr>Произвольные показы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  <vt:lpstr>Произвольный показ 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2020-10-25T12:44:31Z</dcterms:created>
  <dcterms:modified xsi:type="dcterms:W3CDTF">2020-11-02T17:30:22Z</dcterms:modified>
</cp:coreProperties>
</file>