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56" r:id="rId5"/>
    <p:sldId id="263" r:id="rId6"/>
    <p:sldId id="261" r:id="rId7"/>
    <p:sldId id="262" r:id="rId8"/>
    <p:sldId id="26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67" y="-24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EEDCE-5D3D-4CCE-A1C1-409F4B2869C4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41596-5F54-47EB-8FEE-954F958BFA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EEDCE-5D3D-4CCE-A1C1-409F4B2869C4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41596-5F54-47EB-8FEE-954F958BFA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EEDCE-5D3D-4CCE-A1C1-409F4B2869C4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41596-5F54-47EB-8FEE-954F958BFA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EEDCE-5D3D-4CCE-A1C1-409F4B2869C4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41596-5F54-47EB-8FEE-954F958BFA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EEDCE-5D3D-4CCE-A1C1-409F4B2869C4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41596-5F54-47EB-8FEE-954F958BFA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EEDCE-5D3D-4CCE-A1C1-409F4B2869C4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41596-5F54-47EB-8FEE-954F958BFA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EEDCE-5D3D-4CCE-A1C1-409F4B2869C4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41596-5F54-47EB-8FEE-954F958BFA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EEDCE-5D3D-4CCE-A1C1-409F4B2869C4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41596-5F54-47EB-8FEE-954F958BFA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EEDCE-5D3D-4CCE-A1C1-409F4B2869C4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41596-5F54-47EB-8FEE-954F958BFA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EEDCE-5D3D-4CCE-A1C1-409F4B2869C4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41596-5F54-47EB-8FEE-954F958BFA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EEDCE-5D3D-4CCE-A1C1-409F4B2869C4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41596-5F54-47EB-8FEE-954F958BFA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EEEDCE-5D3D-4CCE-A1C1-409F4B2869C4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641596-5F54-47EB-8FEE-954F958BFA3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4"/>
            <a:ext cx="7772400" cy="4071966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sz="6000" b="1" dirty="0">
                <a:solidFill>
                  <a:schemeClr val="accent6">
                    <a:lumMod val="50000"/>
                  </a:schemeClr>
                </a:solidFill>
              </a:rPr>
              <a:t>The orders </a:t>
            </a:r>
            <a:r>
              <a:rPr lang="en-US" sz="6000" b="1" dirty="0" smtClean="0">
                <a:solidFill>
                  <a:schemeClr val="accent6">
                    <a:lumMod val="50000"/>
                  </a:schemeClr>
                </a:solidFill>
              </a:rPr>
              <a:t>and medals of </a:t>
            </a:r>
            <a:r>
              <a:rPr lang="en-US" sz="6000" b="1" dirty="0">
                <a:solidFill>
                  <a:schemeClr val="accent6">
                    <a:lumMod val="50000"/>
                  </a:schemeClr>
                </a:solidFill>
              </a:rPr>
              <a:t>the Great Patriotic War </a:t>
            </a:r>
            <a:endParaRPr lang="ru-RU" sz="6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2"/>
            <a:ext cx="7772400" cy="2286016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chemeClr val="accent6">
                    <a:lumMod val="50000"/>
                  </a:schemeClr>
                </a:solidFill>
              </a:rPr>
              <a:t>The</a:t>
            </a:r>
            <a:r>
              <a:rPr lang="en-US" sz="6600" b="1" dirty="0">
                <a:solidFill>
                  <a:schemeClr val="accent6">
                    <a:lumMod val="50000"/>
                  </a:schemeClr>
                </a:solidFill>
              </a:rPr>
              <a:t> Order of Victory</a:t>
            </a:r>
            <a:r>
              <a:rPr lang="en-US" sz="6000" dirty="0"/>
              <a:t> 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86182" y="2571744"/>
            <a:ext cx="5357818" cy="3929090"/>
          </a:xfrm>
        </p:spPr>
        <p:txBody>
          <a:bodyPr/>
          <a:lstStyle/>
          <a:p>
            <a:endParaRPr lang="en-GB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sz="36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date of establishment</a:t>
            </a:r>
            <a:r>
              <a:rPr lang="ru-RU" sz="36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en-US" sz="36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sz="36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May 20,</a:t>
            </a:r>
            <a:r>
              <a:rPr lang="ru-RU" sz="36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19</a:t>
            </a:r>
            <a:r>
              <a:rPr lang="en-US" sz="36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42</a:t>
            </a:r>
            <a:r>
              <a:rPr lang="ru-RU" sz="36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36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sz="36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number of awarded </a:t>
            </a:r>
          </a:p>
          <a:p>
            <a:r>
              <a:rPr lang="en-US" sz="36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9,1</a:t>
            </a:r>
            <a:r>
              <a:rPr lang="ru-RU" sz="36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000 000</a:t>
            </a:r>
            <a:endParaRPr lang="ru-RU" sz="36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 l="3780" t="10637" r="49606" b="15600"/>
          <a:stretch>
            <a:fillRect/>
          </a:stretch>
        </p:blipFill>
        <p:spPr>
          <a:xfrm>
            <a:off x="0" y="2928910"/>
            <a:ext cx="3357586" cy="392909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2071701"/>
          </a:xfrm>
        </p:spPr>
        <p:txBody>
          <a:bodyPr>
            <a:normAutofit/>
          </a:bodyPr>
          <a:lstStyle/>
          <a:p>
            <a:r>
              <a:rPr lang="en-GB" sz="6600" b="1" dirty="0">
                <a:solidFill>
                  <a:schemeClr val="accent6">
                    <a:lumMod val="50000"/>
                  </a:schemeClr>
                </a:solidFill>
              </a:rPr>
              <a:t>The Order of Glory</a:t>
            </a:r>
            <a:endParaRPr lang="ru-RU" sz="6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00496" y="3643314"/>
            <a:ext cx="5143504" cy="3214686"/>
          </a:xfrm>
        </p:spPr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first class</a:t>
            </a:r>
          </a:p>
          <a:p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diameter</a:t>
            </a: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— </a:t>
            </a:r>
            <a:r>
              <a:rPr lang="en-US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46</a:t>
            </a: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мм </a:t>
            </a:r>
            <a:b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date of establishment</a:t>
            </a: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en-US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November 8</a:t>
            </a:r>
            <a:r>
              <a:rPr lang="en-US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</a:t>
            </a: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19</a:t>
            </a:r>
            <a:r>
              <a:rPr lang="en-US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43</a:t>
            </a: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number of awarded </a:t>
            </a:r>
          </a:p>
          <a:p>
            <a:r>
              <a:rPr lang="en-US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2656</a:t>
            </a:r>
            <a:endParaRPr lang="ru-RU" dirty="0"/>
          </a:p>
        </p:txBody>
      </p:sp>
      <p:pic>
        <p:nvPicPr>
          <p:cNvPr id="2051" name="Picture 3" descr="C:\Users\Учитель\Desktop\день победы\картинки\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928934"/>
            <a:ext cx="2258689" cy="36433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2357453"/>
          </a:xfrm>
        </p:spPr>
        <p:txBody>
          <a:bodyPr>
            <a:normAutofit/>
          </a:bodyPr>
          <a:lstStyle/>
          <a:p>
            <a:r>
              <a:rPr lang="en-GB" sz="6600" b="1" dirty="0">
                <a:solidFill>
                  <a:schemeClr val="accent6">
                    <a:lumMod val="50000"/>
                  </a:schemeClr>
                </a:solidFill>
              </a:rPr>
              <a:t>Medal "For Courage"</a:t>
            </a:r>
            <a:endParaRPr lang="ru-RU" sz="6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7554" y="3286124"/>
            <a:ext cx="5786446" cy="3571876"/>
          </a:xfrm>
        </p:spPr>
        <p:txBody>
          <a:bodyPr/>
          <a:lstStyle/>
          <a:p>
            <a:r>
              <a:rPr lang="en-GB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diameter</a:t>
            </a:r>
            <a:r>
              <a:rPr lang="ru-RU" sz="36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36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— 37 мм</a:t>
            </a:r>
            <a:br>
              <a:rPr lang="ru-RU" sz="3600" i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sz="36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date of establishment</a:t>
            </a:r>
            <a:r>
              <a:rPr lang="ru-RU" sz="36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en-US" sz="36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sz="36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October </a:t>
            </a:r>
            <a:r>
              <a:rPr lang="ru-RU" sz="36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17</a:t>
            </a:r>
            <a:r>
              <a:rPr lang="en-US" sz="36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</a:t>
            </a:r>
            <a:r>
              <a:rPr lang="ru-RU" sz="36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36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1938</a:t>
            </a:r>
            <a:br>
              <a:rPr lang="ru-RU" sz="3600" i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sz="36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number of awarded </a:t>
            </a:r>
          </a:p>
          <a:p>
            <a:r>
              <a:rPr lang="ru-RU" sz="36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</a:t>
            </a:r>
            <a:r>
              <a:rPr lang="ru-RU" sz="36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 000 000</a:t>
            </a:r>
            <a:endParaRPr lang="ru-RU" sz="3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1026" name="Picture 2" descr="C:\Users\Учитель\Desktop\день победы\картинки\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295650"/>
            <a:ext cx="3333750" cy="3562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14290"/>
            <a:ext cx="8343904" cy="2500330"/>
          </a:xfrm>
        </p:spPr>
        <p:txBody>
          <a:bodyPr>
            <a:noAutofit/>
          </a:bodyPr>
          <a:lstStyle/>
          <a:p>
            <a:r>
              <a:rPr lang="en-GB" sz="6600" b="1" dirty="0">
                <a:solidFill>
                  <a:schemeClr val="accent6">
                    <a:lumMod val="50000"/>
                  </a:schemeClr>
                </a:solidFill>
              </a:rPr>
              <a:t>Medal "For Battle Merit"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86182" y="3929066"/>
            <a:ext cx="4643470" cy="2643206"/>
          </a:xfrm>
        </p:spPr>
        <p:txBody>
          <a:bodyPr>
            <a:normAutofit/>
          </a:bodyPr>
          <a:lstStyle/>
          <a:p>
            <a:r>
              <a:rPr lang="en-US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date of establishment</a:t>
            </a: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en-US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October 17, 1938</a:t>
            </a: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number of awarded </a:t>
            </a:r>
          </a:p>
          <a:p>
            <a:r>
              <a:rPr lang="en-US" sz="2400" i="1" dirty="0" smtClean="0">
                <a:solidFill>
                  <a:schemeClr val="tx1"/>
                </a:solidFill>
              </a:rPr>
              <a:t>5210000</a:t>
            </a:r>
            <a:endParaRPr lang="ru-RU" sz="2400" i="1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pic>
        <p:nvPicPr>
          <p:cNvPr id="4" name="Рисунок 3" descr="45_0.t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3786190"/>
            <a:ext cx="3202772" cy="274523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57167"/>
            <a:ext cx="7429552" cy="2428891"/>
          </a:xfrm>
          <a:ln>
            <a:solidFill>
              <a:schemeClr val="accent6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en-US" sz="6700" b="1" dirty="0">
                <a:solidFill>
                  <a:schemeClr val="accent6">
                    <a:lumMod val="50000"/>
                  </a:schemeClr>
                </a:solidFill>
              </a:rPr>
              <a:t>Medal "To a Partisan of the Patriotic War"</a:t>
            </a:r>
            <a:r>
              <a:rPr lang="en-US" dirty="0"/>
              <a:t/>
            </a:r>
            <a:br>
              <a:rPr lang="en-US" dirty="0"/>
            </a:b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4810" y="3714752"/>
            <a:ext cx="4429156" cy="2928958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diameter</a:t>
            </a: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— 3</a:t>
            </a:r>
            <a:r>
              <a:rPr lang="en-US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</a:t>
            </a: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мм</a:t>
            </a:r>
            <a:b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date of establishment</a:t>
            </a: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en-US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February 2, 1943</a:t>
            </a: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number of awarded </a:t>
            </a:r>
          </a:p>
          <a:p>
            <a:r>
              <a:rPr lang="en-US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56883</a:t>
            </a:r>
            <a:endParaRPr lang="ru-RU" dirty="0"/>
          </a:p>
        </p:txBody>
      </p:sp>
      <p:pic>
        <p:nvPicPr>
          <p:cNvPr id="4" name="Рисунок 3" descr="20_0.t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3374376"/>
            <a:ext cx="3500462" cy="328043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85729"/>
            <a:ext cx="8172480" cy="2571767"/>
          </a:xfrm>
        </p:spPr>
        <p:txBody>
          <a:bodyPr>
            <a:normAutofit/>
          </a:bodyPr>
          <a:lstStyle/>
          <a:p>
            <a:r>
              <a:rPr lang="en-US" sz="4800" b="1" dirty="0">
                <a:solidFill>
                  <a:schemeClr val="accent6">
                    <a:lumMod val="50000"/>
                  </a:schemeClr>
                </a:solidFill>
              </a:rPr>
              <a:t>Medal "For Valiant </a:t>
            </a:r>
            <a:r>
              <a:rPr lang="en-US" sz="4800" b="1" dirty="0" err="1">
                <a:solidFill>
                  <a:schemeClr val="accent6">
                    <a:lumMod val="50000"/>
                  </a:schemeClr>
                </a:solidFill>
              </a:rPr>
              <a:t>Labour</a:t>
            </a:r>
            <a:r>
              <a:rPr lang="en-US" sz="4800" b="1" dirty="0">
                <a:solidFill>
                  <a:schemeClr val="accent6">
                    <a:lumMod val="50000"/>
                  </a:schemeClr>
                </a:solidFill>
              </a:rPr>
              <a:t> in the Great Patriotic </a:t>
            </a:r>
            <a:r>
              <a:rPr lang="en-US" sz="4800" b="1">
                <a:solidFill>
                  <a:schemeClr val="accent6">
                    <a:lumMod val="50000"/>
                  </a:schemeClr>
                </a:solidFill>
              </a:rPr>
              <a:t>War </a:t>
            </a:r>
            <a:r>
              <a:rPr lang="en-US" sz="4800" b="1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en-US" sz="4800" b="1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4800" b="1" smtClean="0">
                <a:solidFill>
                  <a:schemeClr val="accent6">
                    <a:lumMod val="50000"/>
                  </a:schemeClr>
                </a:solidFill>
              </a:rPr>
              <a:t>1941–1945</a:t>
            </a:r>
            <a:r>
              <a:rPr lang="en-US" sz="4800" b="1" dirty="0">
                <a:solidFill>
                  <a:schemeClr val="accent6">
                    <a:lumMod val="50000"/>
                  </a:schemeClr>
                </a:solidFill>
              </a:rPr>
              <a:t>"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7686" y="3714752"/>
            <a:ext cx="4286280" cy="2928958"/>
          </a:xfrm>
        </p:spPr>
        <p:txBody>
          <a:bodyPr/>
          <a:lstStyle/>
          <a:p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date of establishment</a:t>
            </a: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en-US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June 6, 1945</a:t>
            </a: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number of awarded </a:t>
            </a:r>
          </a:p>
          <a:p>
            <a:r>
              <a:rPr lang="ru-RU" sz="2400" i="1" dirty="0">
                <a:solidFill>
                  <a:schemeClr val="tx1"/>
                </a:solidFill>
              </a:rPr>
              <a:t>16,096,750</a:t>
            </a:r>
          </a:p>
        </p:txBody>
      </p:sp>
      <p:pic>
        <p:nvPicPr>
          <p:cNvPr id="4" name="Рисунок 3" descr="38_0.t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3571876"/>
            <a:ext cx="2948214" cy="290609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2071677"/>
          </a:xfrm>
        </p:spPr>
        <p:txBody>
          <a:bodyPr>
            <a:noAutofit/>
          </a:bodyPr>
          <a:lstStyle/>
          <a:p>
            <a:r>
              <a:rPr lang="en-US" sz="6600" b="1" dirty="0" smtClean="0">
                <a:solidFill>
                  <a:schemeClr val="accent6">
                    <a:lumMod val="50000"/>
                  </a:schemeClr>
                </a:solidFill>
              </a:rPr>
              <a:t>Medals </a:t>
            </a:r>
            <a:r>
              <a:rPr lang="en-US" sz="6600" b="1" dirty="0">
                <a:solidFill>
                  <a:schemeClr val="accent6">
                    <a:lumMod val="50000"/>
                  </a:schemeClr>
                </a:solidFill>
              </a:rPr>
              <a:t>"For the </a:t>
            </a:r>
            <a:r>
              <a:rPr lang="en-US" sz="6600" b="1" dirty="0" err="1">
                <a:solidFill>
                  <a:schemeClr val="accent6">
                    <a:lumMod val="50000"/>
                  </a:schemeClr>
                </a:solidFill>
              </a:rPr>
              <a:t>Defence</a:t>
            </a:r>
            <a:r>
              <a:rPr lang="en-US" sz="6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6600" b="1" dirty="0" smtClean="0">
                <a:solidFill>
                  <a:schemeClr val="accent6">
                    <a:lumMod val="50000"/>
                  </a:schemeClr>
                </a:solidFill>
              </a:rPr>
              <a:t>of</a:t>
            </a:r>
            <a:r>
              <a:rPr lang="ru-RU" sz="6600" b="1" dirty="0" smtClean="0">
                <a:solidFill>
                  <a:schemeClr val="accent6">
                    <a:lumMod val="50000"/>
                  </a:schemeClr>
                </a:solidFill>
              </a:rPr>
              <a:t>…</a:t>
            </a:r>
            <a:r>
              <a:rPr lang="en-US" sz="6600" b="1" dirty="0" smtClean="0">
                <a:solidFill>
                  <a:schemeClr val="accent6">
                    <a:lumMod val="50000"/>
                  </a:schemeClr>
                </a:solidFill>
              </a:rPr>
              <a:t>”</a:t>
            </a:r>
            <a:endParaRPr lang="en-US" sz="6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Рисунок 3" descr="1_0.t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1928802"/>
            <a:ext cx="1853011" cy="1752419"/>
          </a:xfrm>
          <a:prstGeom prst="rect">
            <a:avLst/>
          </a:prstGeom>
        </p:spPr>
      </p:pic>
      <p:pic>
        <p:nvPicPr>
          <p:cNvPr id="5" name="Рисунок 4" descr="10_0.t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4357694"/>
            <a:ext cx="1862402" cy="1819833"/>
          </a:xfrm>
          <a:prstGeom prst="rect">
            <a:avLst/>
          </a:prstGeom>
        </p:spPr>
      </p:pic>
      <p:pic>
        <p:nvPicPr>
          <p:cNvPr id="7" name="Рисунок 6" descr="Defense__0.t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0364" y="3140442"/>
            <a:ext cx="1643074" cy="3028326"/>
          </a:xfrm>
          <a:prstGeom prst="rect">
            <a:avLst/>
          </a:prstGeom>
        </p:spPr>
      </p:pic>
      <p:pic>
        <p:nvPicPr>
          <p:cNvPr id="8" name="Рисунок 7" descr="Defense__0.tmp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15206" y="3000372"/>
            <a:ext cx="1714500" cy="3209544"/>
          </a:xfrm>
          <a:prstGeom prst="rect">
            <a:avLst/>
          </a:prstGeom>
        </p:spPr>
      </p:pic>
      <p:pic>
        <p:nvPicPr>
          <p:cNvPr id="9" name="Рисунок 8" descr="Medal_Fo_0.tmp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86380" y="2357430"/>
            <a:ext cx="1571636" cy="3053615"/>
          </a:xfrm>
          <a:prstGeom prst="rect">
            <a:avLst/>
          </a:prstGeom>
        </p:spPr>
      </p:pic>
      <p:sp>
        <p:nvSpPr>
          <p:cNvPr id="10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6143644"/>
            <a:ext cx="2000264" cy="714356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Moscow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642910" y="3714752"/>
            <a:ext cx="1714512" cy="50006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Leningrad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Подзаголовок 2"/>
          <p:cNvSpPr txBox="1">
            <a:spLocks/>
          </p:cNvSpPr>
          <p:nvPr/>
        </p:nvSpPr>
        <p:spPr>
          <a:xfrm>
            <a:off x="3000364" y="6143644"/>
            <a:ext cx="1643074" cy="57150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/>
              <a:t>Kiev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Подзаголовок 2"/>
          <p:cNvSpPr txBox="1">
            <a:spLocks/>
          </p:cNvSpPr>
          <p:nvPr/>
        </p:nvSpPr>
        <p:spPr>
          <a:xfrm>
            <a:off x="5143504" y="5429264"/>
            <a:ext cx="1714512" cy="92869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Soviet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Transarctic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Подзаголовок 2"/>
          <p:cNvSpPr txBox="1">
            <a:spLocks/>
          </p:cNvSpPr>
          <p:nvPr/>
        </p:nvSpPr>
        <p:spPr>
          <a:xfrm>
            <a:off x="6929454" y="6296044"/>
            <a:ext cx="2214546" cy="56195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Stalingrad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76</Words>
  <Application>Microsoft Office PowerPoint</Application>
  <PresentationFormat>Экран (4:3)</PresentationFormat>
  <Paragraphs>33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The orders and medals of the Great Patriotic War </vt:lpstr>
      <vt:lpstr>The Order of Victory </vt:lpstr>
      <vt:lpstr>The Order of Glory</vt:lpstr>
      <vt:lpstr>Medal "For Courage"</vt:lpstr>
      <vt:lpstr>Medal "For Battle Merit"</vt:lpstr>
      <vt:lpstr>Medal "To a Partisan of the Patriotic War" </vt:lpstr>
      <vt:lpstr>Medal "For Valiant Labour in the Great Patriotic War  1941–1945"</vt:lpstr>
      <vt:lpstr>Medals "For the Defence of…”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Medal "For Courage"</dc:title>
  <dc:creator>Учитель</dc:creator>
  <cp:lastModifiedBy>Учитель</cp:lastModifiedBy>
  <cp:revision>9</cp:revision>
  <dcterms:created xsi:type="dcterms:W3CDTF">2019-10-21T19:54:50Z</dcterms:created>
  <dcterms:modified xsi:type="dcterms:W3CDTF">2019-10-21T21:22:20Z</dcterms:modified>
</cp:coreProperties>
</file>