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4" r:id="rId12"/>
    <p:sldId id="265" r:id="rId13"/>
    <p:sldId id="266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5" d="100"/>
          <a:sy n="75" d="100"/>
        </p:scale>
        <p:origin x="53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30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16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6945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13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6042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45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64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886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7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30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55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70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30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75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4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73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A06F-773D-4E99-8987-597A54BC7939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A60393-299B-434C-ADAE-D020EA9BF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4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62560"/>
            <a:ext cx="7766936" cy="268647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Приморский край-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мой край родной!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9875" y="3982720"/>
            <a:ext cx="10277325" cy="870798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Презентацию составила: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4800" b="1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Онищук</a:t>
            </a:r>
            <a:r>
              <a:rPr lang="ru-RU" sz="48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Валентина Владимировна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Учитель первой квалификационной категории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МБОУ СОШ №24 </a:t>
            </a:r>
            <a:r>
              <a:rPr lang="ru-RU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г.Уссурийска</a:t>
            </a:r>
            <a:endParaRPr lang="ru-RU" sz="48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МБОУ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929" y="2849036"/>
            <a:ext cx="6800071" cy="400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0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680" y="406400"/>
            <a:ext cx="8095442" cy="16058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На территории края создано 6 заповедников,10 заказников,900 памятников </a:t>
            </a:r>
            <a:r>
              <a:rPr lang="ru-RU" dirty="0" err="1" smtClean="0">
                <a:solidFill>
                  <a:schemeClr val="tx1"/>
                </a:solidFill>
              </a:rPr>
              <a:t>природы.Заповедники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r>
              <a:rPr lang="ru-RU" dirty="0" err="1" smtClean="0">
                <a:solidFill>
                  <a:schemeClr val="tx1"/>
                </a:solidFill>
              </a:rPr>
              <a:t>Лазовский,Сихотэ-Алинский</a:t>
            </a:r>
            <a:r>
              <a:rPr lang="ru-RU" dirty="0" smtClean="0">
                <a:solidFill>
                  <a:schemeClr val="tx1"/>
                </a:solidFill>
              </a:rPr>
              <a:t> , </a:t>
            </a:r>
            <a:r>
              <a:rPr lang="ru-RU" dirty="0" err="1" smtClean="0">
                <a:solidFill>
                  <a:schemeClr val="tx1"/>
                </a:solidFill>
              </a:rPr>
              <a:t>Уссурийский,Кедровая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Падь,Ханкайский,Дальневосточный</a:t>
            </a:r>
            <a:r>
              <a:rPr lang="ru-RU" dirty="0" smtClean="0">
                <a:solidFill>
                  <a:schemeClr val="tx1"/>
                </a:solidFill>
              </a:rPr>
              <a:t> морской.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257" y="3331029"/>
            <a:ext cx="7358743" cy="3526971"/>
          </a:xfrm>
        </p:spPr>
      </p:pic>
    </p:spTree>
    <p:extLst>
      <p:ext uri="{BB962C8B-B14F-4D97-AF65-F5344CB8AC3E}">
        <p14:creationId xmlns:p14="http://schemas.microsoft.com/office/powerpoint/2010/main" val="70825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Богат и разнообразен животный и растительный мир Японского </a:t>
            </a:r>
            <a:r>
              <a:rPr lang="ru-RU" dirty="0" err="1" smtClean="0">
                <a:solidFill>
                  <a:schemeClr val="tx1"/>
                </a:solidFill>
              </a:rPr>
              <a:t>мира.Здесь</a:t>
            </a:r>
            <a:r>
              <a:rPr lang="ru-RU" dirty="0" smtClean="0">
                <a:solidFill>
                  <a:schemeClr val="tx1"/>
                </a:solidFill>
              </a:rPr>
              <a:t> насчитывается 872 вида рыб.179 видов  озёрах и реках обитает до 1000 видов рыб.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02560"/>
            <a:ext cx="8390294" cy="4193683"/>
          </a:xfrm>
        </p:spPr>
      </p:pic>
    </p:spTree>
    <p:extLst>
      <p:ext uri="{BB962C8B-B14F-4D97-AF65-F5344CB8AC3E}">
        <p14:creationId xmlns:p14="http://schemas.microsoft.com/office/powerpoint/2010/main" val="10565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1380"/>
            <a:ext cx="12192000" cy="8166339"/>
          </a:xfrm>
        </p:spPr>
      </p:pic>
    </p:spTree>
    <p:extLst>
      <p:ext uri="{BB962C8B-B14F-4D97-AF65-F5344CB8AC3E}">
        <p14:creationId xmlns:p14="http://schemas.microsoft.com/office/powerpoint/2010/main" val="278456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1.Назовите столицу Приморского края.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2.Перечислите крупные города края.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3.Как называется тайга Приморья?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4.Перечислите заповедники нашего края.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5.В Приморье растёт лекарственное растение ,занесённое в «Красную </a:t>
            </a:r>
            <a:r>
              <a:rPr lang="ru-RU" dirty="0" err="1" smtClean="0">
                <a:solidFill>
                  <a:schemeClr val="tx1"/>
                </a:solidFill>
              </a:rPr>
              <a:t>книгу»,называют</a:t>
            </a:r>
            <a:r>
              <a:rPr lang="ru-RU" dirty="0" smtClean="0">
                <a:solidFill>
                  <a:schemeClr val="tx1"/>
                </a:solidFill>
              </a:rPr>
              <a:t> его «Корень </a:t>
            </a:r>
            <a:r>
              <a:rPr lang="ru-RU" dirty="0" err="1" smtClean="0">
                <a:solidFill>
                  <a:schemeClr val="tx1"/>
                </a:solidFill>
              </a:rPr>
              <a:t>жизни».Что</a:t>
            </a:r>
            <a:r>
              <a:rPr lang="ru-RU" dirty="0" smtClean="0">
                <a:solidFill>
                  <a:schemeClr val="tx1"/>
                </a:solidFill>
              </a:rPr>
              <a:t> это за растение?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42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8720"/>
            <a:ext cx="12192000" cy="8102640"/>
          </a:xfrm>
        </p:spPr>
      </p:pic>
    </p:spTree>
    <p:extLst>
      <p:ext uri="{BB962C8B-B14F-4D97-AF65-F5344CB8AC3E}">
        <p14:creationId xmlns:p14="http://schemas.microsoft.com/office/powerpoint/2010/main" val="402180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3860" y="-154120"/>
            <a:ext cx="12595860" cy="7855399"/>
          </a:xfrm>
        </p:spPr>
      </p:pic>
    </p:spTree>
    <p:extLst>
      <p:ext uri="{BB962C8B-B14F-4D97-AF65-F5344CB8AC3E}">
        <p14:creationId xmlns:p14="http://schemas.microsoft.com/office/powerpoint/2010/main" val="91700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41120"/>
            <a:ext cx="8344746" cy="5892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На карте нашей страны Приморский край появился 20 октября 1938 года. Дальневосточный край был поделён на Приморский и Хабаровский </a:t>
            </a:r>
            <a:r>
              <a:rPr lang="ru-RU" dirty="0" err="1" smtClean="0">
                <a:solidFill>
                  <a:srgbClr val="002060"/>
                </a:solidFill>
              </a:rPr>
              <a:t>края.В</a:t>
            </a:r>
            <a:r>
              <a:rPr lang="ru-RU" dirty="0" smtClean="0">
                <a:solidFill>
                  <a:srgbClr val="002060"/>
                </a:solidFill>
              </a:rPr>
              <a:t> самом названии нашего края отражается важнейшая особенность его </a:t>
            </a:r>
            <a:r>
              <a:rPr lang="ru-RU" dirty="0" err="1" smtClean="0">
                <a:solidFill>
                  <a:srgbClr val="002060"/>
                </a:solidFill>
              </a:rPr>
              <a:t>геграфического</a:t>
            </a:r>
            <a:r>
              <a:rPr lang="ru-RU" dirty="0" smtClean="0">
                <a:solidFill>
                  <a:srgbClr val="002060"/>
                </a:solidFill>
              </a:rPr>
              <a:t> положения.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474720"/>
            <a:ext cx="8060266" cy="256664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3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654" y="431760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Столица Приморского края –город Владивосток.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90" y="1752560"/>
            <a:ext cx="8518312" cy="5105440"/>
          </a:xfrm>
        </p:spPr>
      </p:pic>
    </p:spTree>
    <p:extLst>
      <p:ext uri="{BB962C8B-B14F-4D97-AF65-F5344CB8AC3E}">
        <p14:creationId xmlns:p14="http://schemas.microsoft.com/office/powerpoint/2010/main" val="223689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494" y="16383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Расстояние от Москвы до Владивостока 9302 </a:t>
            </a:r>
            <a:r>
              <a:rPr lang="ru-RU" dirty="0" err="1" smtClean="0">
                <a:solidFill>
                  <a:schemeClr val="tx1"/>
                </a:solidFill>
              </a:rPr>
              <a:t>км.По</a:t>
            </a:r>
            <a:r>
              <a:rPr lang="ru-RU" dirty="0" smtClean="0">
                <a:solidFill>
                  <a:schemeClr val="tx1"/>
                </a:solidFill>
              </a:rPr>
              <a:t> площади Приморский край превосходит некоторые европейские </a:t>
            </a:r>
            <a:r>
              <a:rPr lang="ru-RU" dirty="0" err="1" smtClean="0">
                <a:solidFill>
                  <a:schemeClr val="tx1"/>
                </a:solidFill>
              </a:rPr>
              <a:t>стра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ны</a:t>
            </a: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ru-RU" dirty="0" err="1" smtClean="0">
                <a:solidFill>
                  <a:schemeClr val="tx1"/>
                </a:solidFill>
              </a:rPr>
              <a:t>Греция,Болгария,Исландия,Бельгия,Нидрланды,Швейцария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Кроме материковой части в состав Приморского края входят многочисленные острова залива Петра Великого: (</a:t>
            </a:r>
            <a:r>
              <a:rPr lang="ru-RU" dirty="0" err="1" smtClean="0">
                <a:solidFill>
                  <a:schemeClr val="tx1"/>
                </a:solidFill>
              </a:rPr>
              <a:t>Русский,Попова,Аскольд,Путятин,Петрова,Римского</a:t>
            </a:r>
            <a:r>
              <a:rPr lang="ru-RU" dirty="0" smtClean="0">
                <a:solidFill>
                  <a:schemeClr val="tx1"/>
                </a:solidFill>
              </a:rPr>
              <a:t> –Корсакова).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43200"/>
            <a:ext cx="8596668" cy="3298162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 err="1" smtClean="0"/>
              <a:t>еее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5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2992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Географическое </a:t>
            </a:r>
            <a:r>
              <a:rPr lang="ru-RU" dirty="0" err="1" smtClean="0">
                <a:solidFill>
                  <a:schemeClr val="tx1"/>
                </a:solidFill>
              </a:rPr>
              <a:t>положение,мягкий</a:t>
            </a:r>
            <a:r>
              <a:rPr lang="ru-RU" dirty="0" smtClean="0">
                <a:solidFill>
                  <a:schemeClr val="tx1"/>
                </a:solidFill>
              </a:rPr>
              <a:t> климат ,тёплое море ,богатые флора и фауна ,многочисленные памятники истории и древней культуры делают наш край привлекательным для российских и зарубежных туристов.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7920" y="3601008"/>
            <a:ext cx="6563360" cy="3450032"/>
          </a:xfrm>
        </p:spPr>
      </p:pic>
    </p:spTree>
    <p:extLst>
      <p:ext uri="{BB962C8B-B14F-4D97-AF65-F5344CB8AC3E}">
        <p14:creationId xmlns:p14="http://schemas.microsoft.com/office/powerpoint/2010/main" val="19492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0967" y="0"/>
            <a:ext cx="13266167" cy="752867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Флора Приморья </a:t>
            </a:r>
            <a:r>
              <a:rPr lang="ru-RU" dirty="0" err="1" smtClean="0">
                <a:solidFill>
                  <a:schemeClr val="tx1"/>
                </a:solidFill>
              </a:rPr>
              <a:t>включае</a:t>
            </a:r>
            <a:r>
              <a:rPr lang="ru-RU" dirty="0" smtClean="0">
                <a:solidFill>
                  <a:schemeClr val="tx1"/>
                </a:solidFill>
              </a:rPr>
              <a:t> 3000 видов растений(</a:t>
            </a:r>
            <a:r>
              <a:rPr lang="ru-RU" dirty="0" err="1" smtClean="0">
                <a:solidFill>
                  <a:schemeClr val="tx1"/>
                </a:solidFill>
              </a:rPr>
              <a:t>деревья,кустарники</a:t>
            </a:r>
            <a:r>
              <a:rPr lang="ru-RU" dirty="0" smtClean="0">
                <a:solidFill>
                  <a:schemeClr val="tx1"/>
                </a:solidFill>
              </a:rPr>
              <a:t> ,травы).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тайге сохранились </a:t>
            </a:r>
            <a:r>
              <a:rPr lang="ru-RU" dirty="0" err="1" smtClean="0">
                <a:solidFill>
                  <a:schemeClr val="tx1"/>
                </a:solidFill>
              </a:rPr>
              <a:t>краснокнижные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растения,более</a:t>
            </a:r>
            <a:r>
              <a:rPr lang="ru-RU" dirty="0" smtClean="0">
                <a:solidFill>
                  <a:schemeClr val="tx1"/>
                </a:solidFill>
              </a:rPr>
              <a:t> 150 </a:t>
            </a:r>
            <a:r>
              <a:rPr lang="ru-RU" dirty="0" err="1" smtClean="0">
                <a:solidFill>
                  <a:schemeClr val="tx1"/>
                </a:solidFill>
              </a:rPr>
              <a:t>видов.Это</a:t>
            </a:r>
            <a:r>
              <a:rPr lang="ru-RU" dirty="0" smtClean="0">
                <a:solidFill>
                  <a:schemeClr val="tx1"/>
                </a:solidFill>
              </a:rPr>
              <a:t> амурский </a:t>
            </a:r>
            <a:r>
              <a:rPr lang="ru-RU" dirty="0" err="1" smtClean="0">
                <a:solidFill>
                  <a:schemeClr val="tx1"/>
                </a:solidFill>
              </a:rPr>
              <a:t>бархат,бересклет,аралия,кедр,орех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манчьжурский,венерин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башмачок,элеутероккок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Более 2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ru-RU" dirty="0" smtClean="0">
                <a:solidFill>
                  <a:schemeClr val="tx1"/>
                </a:solidFill>
              </a:rPr>
              <a:t>3 территории края занимает уссурийская тайга.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0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На некоторых водоёмах края растёт лотос. Он символизирует </a:t>
            </a:r>
            <a:r>
              <a:rPr lang="ru-RU" dirty="0" err="1" smtClean="0">
                <a:solidFill>
                  <a:schemeClr val="tx1"/>
                </a:solidFill>
              </a:rPr>
              <a:t>чистоту,мир</a:t>
            </a:r>
            <a:r>
              <a:rPr lang="ru-RU" dirty="0" smtClean="0">
                <a:solidFill>
                  <a:schemeClr val="tx1"/>
                </a:solidFill>
              </a:rPr>
              <a:t>, здоровье. </a:t>
            </a:r>
            <a:r>
              <a:rPr lang="ru-RU" dirty="0" err="1" smtClean="0">
                <a:solidFill>
                  <a:schemeClr val="tx1"/>
                </a:solidFill>
              </a:rPr>
              <a:t>Плодородие.Каждый</a:t>
            </a:r>
            <a:r>
              <a:rPr lang="ru-RU" dirty="0" smtClean="0">
                <a:solidFill>
                  <a:schemeClr val="tx1"/>
                </a:solidFill>
              </a:rPr>
              <a:t> август в Приморском крае проводится </a:t>
            </a:r>
            <a:r>
              <a:rPr lang="ru-RU" dirty="0" err="1" smtClean="0">
                <a:solidFill>
                  <a:schemeClr val="tx1"/>
                </a:solidFill>
              </a:rPr>
              <a:t>праздник,посвящённый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лотосу.Это</a:t>
            </a:r>
            <a:r>
              <a:rPr lang="ru-RU" dirty="0" smtClean="0">
                <a:solidFill>
                  <a:schemeClr val="tx1"/>
                </a:solidFill>
              </a:rPr>
              <a:t> растение является лекарственным.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8080" y="3535679"/>
            <a:ext cx="7294879" cy="3484881"/>
          </a:xfrm>
        </p:spPr>
      </p:pic>
    </p:spTree>
    <p:extLst>
      <p:ext uri="{BB962C8B-B14F-4D97-AF65-F5344CB8AC3E}">
        <p14:creationId xmlns:p14="http://schemas.microsoft.com/office/powerpoint/2010/main" val="15208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В Уссурийской тайге растёт лекарственное </a:t>
            </a:r>
            <a:r>
              <a:rPr lang="ru-RU" dirty="0" err="1" smtClean="0">
                <a:solidFill>
                  <a:schemeClr val="tx1"/>
                </a:solidFill>
              </a:rPr>
              <a:t>растение,занесённое</a:t>
            </a:r>
            <a:r>
              <a:rPr lang="ru-RU" dirty="0" smtClean="0">
                <a:solidFill>
                  <a:schemeClr val="tx1"/>
                </a:solidFill>
              </a:rPr>
              <a:t> в «Красную </a:t>
            </a:r>
            <a:r>
              <a:rPr lang="ru-RU" dirty="0" err="1" smtClean="0">
                <a:solidFill>
                  <a:schemeClr val="tx1"/>
                </a:solidFill>
              </a:rPr>
              <a:t>книгу».Это</a:t>
            </a:r>
            <a:r>
              <a:rPr lang="ru-RU" dirty="0" smtClean="0">
                <a:solidFill>
                  <a:schemeClr val="tx1"/>
                </a:solidFill>
              </a:rPr>
              <a:t> растение называется </a:t>
            </a:r>
            <a:r>
              <a:rPr lang="ru-RU" dirty="0" err="1" smtClean="0">
                <a:solidFill>
                  <a:schemeClr val="tx1"/>
                </a:solidFill>
              </a:rPr>
              <a:t>женьшень.В</a:t>
            </a:r>
            <a:r>
              <a:rPr lang="ru-RU" dirty="0" smtClean="0">
                <a:solidFill>
                  <a:schemeClr val="tx1"/>
                </a:solidFill>
              </a:rPr>
              <a:t> народе его называют «корень жизни».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120" y="2661920"/>
            <a:ext cx="7294880" cy="4196079"/>
          </a:xfrm>
        </p:spPr>
      </p:pic>
    </p:spTree>
    <p:extLst>
      <p:ext uri="{BB962C8B-B14F-4D97-AF65-F5344CB8AC3E}">
        <p14:creationId xmlns:p14="http://schemas.microsoft.com/office/powerpoint/2010/main" val="4033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213</Words>
  <Application>Microsoft Office PowerPoint</Application>
  <PresentationFormat>Широкоэкранный</PresentationFormat>
  <Paragraphs>17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Trebuchet MS</vt:lpstr>
      <vt:lpstr>Wingdings 3</vt:lpstr>
      <vt:lpstr>Аспект</vt:lpstr>
      <vt:lpstr>   Приморский край- мой край родной!</vt:lpstr>
      <vt:lpstr>Презентация PowerPoint</vt:lpstr>
      <vt:lpstr>   На карте нашей страны Приморский край появился 20 октября 1938 года. Дальневосточный край был поделён на Приморский и Хабаровский края.В самом названии нашего края отражается важнейшая особенность его геграфического положения.</vt:lpstr>
      <vt:lpstr>Столица Приморского края –город Владивосток.</vt:lpstr>
      <vt:lpstr>  Расстояние от Москвы до Владивостока 9302 км.По площади Приморский край превосходит некоторые европейские стра ны(Греция,Болгария,Исландия,Бельгия,Нидрланды,Швейцария).      Кроме материковой части в состав Приморского края входят многочисленные острова залива Петра Великого: (Русский,Попова,Аскольд,Путятин,Петрова,Римского –Корсакова).</vt:lpstr>
      <vt:lpstr>  Географическое положение,мягкий климат ,тёплое море ,богатые флора и фауна ,многочисленные памятники истории и древней культуры делают наш край привлекательным для российских и зарубежных туристов.</vt:lpstr>
      <vt:lpstr> Флора Приморья включае 3000 видов растений(деревья,кустарники ,травы). В тайге сохранились краснокнижные растения,более 150 видов.Это амурский бархат,бересклет,аралия,кедр,орех манчьжурский,венерин башмачок,элеутероккок.    Более 2/3 территории края занимает уссурийская тайга.</vt:lpstr>
      <vt:lpstr>  На некоторых водоёмах края растёт лотос. Он символизирует чистоту,мир, здоровье. Плодородие.Каждый август в Приморском крае проводится праздник,посвящённый лотосу.Это растение является лекарственным.</vt:lpstr>
      <vt:lpstr>   В Уссурийской тайге растёт лекарственное растение,занесённое в «Красную книгу».Это растение называется женьшень.В народе его называют «корень жизни».</vt:lpstr>
      <vt:lpstr>   На территории края создано 6 заповедников,10 заказников,900 памятников природы.Заповедники: Лазовский,Сихотэ-Алинский , Уссурийский,Кедровая Падь,Ханкайский,Дальневосточный морской.</vt:lpstr>
      <vt:lpstr>  Богат и разнообразен животный и растительный мир Японского мира.Здесь насчитывается 872 вида рыб.179 видов  озёрах и реках обитает до 1000 видов рыб.</vt:lpstr>
      <vt:lpstr>Презентация PowerPoint</vt:lpstr>
      <vt:lpstr>1.Назовите столицу Приморского края. 2.Перечислите крупные города края. 3.Как называется тайга Приморья? 4.Перечислите заповедники нашего края. 5.В Приморье растёт лекарственное растение ,занесённое в «Красную книгу»,называют его «Корень жизни».Что это за растение?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Приморский край- мой край родной!</dc:title>
  <dc:creator>Admin</dc:creator>
  <cp:lastModifiedBy>Admin</cp:lastModifiedBy>
  <cp:revision>14</cp:revision>
  <dcterms:created xsi:type="dcterms:W3CDTF">2020-10-18T22:37:04Z</dcterms:created>
  <dcterms:modified xsi:type="dcterms:W3CDTF">2020-11-07T09:02:48Z</dcterms:modified>
</cp:coreProperties>
</file>