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94824-470C-43DA-9485-3DA3EC71A4FE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F090-F240-40A3-AC55-D195C3BFC1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20888"/>
            <a:ext cx="8424936" cy="147002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Здоровое    питание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2523" y="332656"/>
            <a:ext cx="16113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4365104"/>
            <a:ext cx="2448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Проект </a:t>
            </a:r>
            <a:r>
              <a:rPr lang="ru-RU" b="1" dirty="0" smtClean="0"/>
              <a:t>подготовили </a:t>
            </a:r>
            <a:endParaRPr lang="ru-RU" b="1" dirty="0" smtClean="0"/>
          </a:p>
          <a:p>
            <a:pPr algn="ctr"/>
            <a:r>
              <a:rPr lang="ru-RU" b="1" dirty="0" smtClean="0"/>
              <a:t>ученики 2-а класса</a:t>
            </a:r>
            <a:endParaRPr lang="ru-RU" b="1" dirty="0" smtClean="0"/>
          </a:p>
          <a:p>
            <a:pPr algn="ctr"/>
            <a:r>
              <a:rPr lang="ru-RU" b="1" dirty="0" smtClean="0"/>
              <a:t>МБОУ «Родионово-Несветайская СОШ №7»</a:t>
            </a:r>
            <a:endParaRPr lang="ru-RU" b="1" dirty="0" smtClean="0"/>
          </a:p>
          <a:p>
            <a:pPr algn="ctr"/>
            <a:r>
              <a:rPr lang="ru-RU" b="1" dirty="0" smtClean="0"/>
              <a:t>2019г.</a:t>
            </a:r>
            <a:endParaRPr lang="ru-RU" b="1" dirty="0"/>
          </a:p>
        </p:txBody>
      </p:sp>
      <p:pic>
        <p:nvPicPr>
          <p:cNvPr id="1028" name="Picture 4" descr="https://pbs.twimg.com/media/DqGdG7zXgAA8b-B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60648"/>
            <a:ext cx="3528392" cy="2438511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0" name="Picture 6" descr="https://goods.kaypu.com/photo/558fb402efefe33683360d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3405123" cy="2232248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2" name="Picture 8" descr="https://avatars.mds.yandex.net/get-zen_doc/18497/pub_5d45ed08ac412400ad9987e1_5d45ed126f5f6f00aeae654f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56" y="4221088"/>
            <a:ext cx="3096344" cy="2159700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4" name="Picture 10" descr="https://s1.1zoom.ru/big3/52/337232-svet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93096"/>
            <a:ext cx="3122170" cy="2120774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s04.infourok.ru/uploads/ex/03fa/00003e91-31136f2b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4339" name="Picture 3" descr="C:\Users\1\Desktop\мои док\Ваня 2017 лето\20170626_135641.jpg"/>
          <p:cNvPicPr>
            <a:picLocks noChangeAspect="1" noChangeArrowheads="1"/>
          </p:cNvPicPr>
          <p:nvPr/>
        </p:nvPicPr>
        <p:blipFill>
          <a:blip r:embed="rId3" cstate="print"/>
          <a:srcRect l="22400" t="30050" r="3334" b="25850"/>
          <a:stretch>
            <a:fillRect/>
          </a:stretch>
        </p:blipFill>
        <p:spPr bwMode="auto">
          <a:xfrm>
            <a:off x="5665172" y="2420888"/>
            <a:ext cx="322730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ac8/00096d1f-51649a4c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633"/>
            <a:ext cx="9144000" cy="6723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8400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Примерное меню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один день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386" name="Picture 2" descr="https://ds02.infourok.ru/uploads/ex/114f/000024d6-b5990304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mysovets.ru/uploads/posts/2018-04/1523748263_b66588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mysovets.ru/uploads/posts/2018-04/1523748263_b665880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s://static8.depositphotos.com/1003635/895/i/950/depositphotos_8954937-stock-photo-pumpkin-p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3443514" cy="3312368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139952" y="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Как приготовить запеканку из тыквы и творога в духовке</a:t>
            </a:r>
          </a:p>
          <a:p>
            <a:r>
              <a:rPr lang="ru-RU" b="1" dirty="0"/>
              <a:t>Ингредиенты</a:t>
            </a:r>
            <a:r>
              <a:rPr lang="ru-RU" dirty="0"/>
              <a:t>:</a:t>
            </a:r>
          </a:p>
          <a:p>
            <a:r>
              <a:rPr lang="ru-RU" b="1" i="1" dirty="0"/>
              <a:t>Тыква – 200 г мякоти</a:t>
            </a:r>
          </a:p>
          <a:p>
            <a:r>
              <a:rPr lang="ru-RU" b="1" i="1" dirty="0"/>
              <a:t>Творог – 350 г</a:t>
            </a:r>
          </a:p>
          <a:p>
            <a:r>
              <a:rPr lang="ru-RU" b="1" i="1" dirty="0"/>
              <a:t>Яйцо – 2 шт. большие</a:t>
            </a:r>
          </a:p>
          <a:p>
            <a:r>
              <a:rPr lang="ru-RU" b="1" i="1" dirty="0"/>
              <a:t>Сахар – 0.5 ст. (200 мл)</a:t>
            </a:r>
          </a:p>
          <a:p>
            <a:r>
              <a:rPr lang="ru-RU" b="1" i="1" dirty="0"/>
              <a:t>Крупа манная – 3 ст.л. + 1 ч.л. для форм</a:t>
            </a:r>
          </a:p>
          <a:p>
            <a:r>
              <a:rPr lang="ru-RU" b="1" i="1" dirty="0"/>
              <a:t>Соль – щепотка (-и)</a:t>
            </a:r>
          </a:p>
          <a:p>
            <a:r>
              <a:rPr lang="ru-RU" b="1" i="1" dirty="0"/>
              <a:t>Масло растительное – 1 ч.л.</a:t>
            </a:r>
          </a:p>
          <a:p>
            <a:r>
              <a:rPr lang="ru-RU" b="1" i="1" dirty="0"/>
              <a:t>Апельсин – 1 шт.</a:t>
            </a:r>
          </a:p>
          <a:p>
            <a:r>
              <a:rPr lang="ru-RU" b="1" dirty="0"/>
              <a:t>Приготовление: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77072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 миске смешать творог, яйца, сахар, соль, хорошо перетереть вилкой, чтобы не было крупных комочков творога</a:t>
            </a:r>
            <a:r>
              <a:rPr lang="ru-RU" sz="2000" b="1" dirty="0" smtClean="0"/>
              <a:t>.</a:t>
            </a:r>
            <a:r>
              <a:rPr lang="ru-RU" sz="2000" b="1" dirty="0"/>
              <a:t> Добавить в творог </a:t>
            </a:r>
            <a:r>
              <a:rPr lang="ru-RU" sz="2000" b="1" dirty="0" smtClean="0"/>
              <a:t>тёртую </a:t>
            </a:r>
            <a:r>
              <a:rPr lang="ru-RU" sz="2000" b="1" dirty="0"/>
              <a:t>тыкву </a:t>
            </a:r>
            <a:r>
              <a:rPr lang="ru-RU" sz="2000" b="1" dirty="0" smtClean="0"/>
              <a:t>и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тщательно перемешать.</a:t>
            </a:r>
            <a:r>
              <a:rPr lang="ru-RU" sz="2000" b="1" dirty="0" smtClean="0"/>
              <a:t> </a:t>
            </a:r>
            <a:r>
              <a:rPr lang="ru-RU" sz="2000" b="1" dirty="0"/>
              <a:t>Всыпать три ложки манной крупы</a:t>
            </a:r>
            <a:r>
              <a:rPr lang="ru-RU" sz="2000" b="1" dirty="0" smtClean="0"/>
              <a:t>.</a:t>
            </a:r>
            <a:r>
              <a:rPr lang="ru-RU" sz="2000" b="1" dirty="0"/>
              <a:t> Смазать маслом и присыпать манной крупой </a:t>
            </a:r>
            <a:r>
              <a:rPr lang="ru-RU" sz="2000" b="1" dirty="0" smtClean="0"/>
              <a:t>формочку.</a:t>
            </a:r>
            <a:r>
              <a:rPr lang="ru-RU" sz="2000" b="1" dirty="0"/>
              <a:t> Распределить по формочкам </a:t>
            </a:r>
            <a:r>
              <a:rPr lang="ru-RU" sz="2000" b="1" dirty="0" err="1"/>
              <a:t>тыквенно-творожную</a:t>
            </a:r>
            <a:r>
              <a:rPr lang="ru-RU" sz="2000" b="1" dirty="0"/>
              <a:t> массу, немного разровнять ложкой поверхность и поставить в разогретую духовку на средний уровень. Запекать до золотистого цвета около 25-30 минут.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funik.ru/wp-content/uploads/2019/04/ff33c9611af48b9dcc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pic>
        <p:nvPicPr>
          <p:cNvPr id="18436" name="Picture 4" descr="http://6liski.detkin-club.ru/images/custom_4/slide_11_5b2b63f4a4996.jpg"/>
          <p:cNvPicPr>
            <a:picLocks noChangeAspect="1" noChangeArrowheads="1"/>
          </p:cNvPicPr>
          <p:nvPr/>
        </p:nvPicPr>
        <p:blipFill>
          <a:blip r:embed="rId3" cstate="print"/>
          <a:srcRect b="8500"/>
          <a:stretch>
            <a:fillRect/>
          </a:stretch>
        </p:blipFill>
        <p:spPr bwMode="auto">
          <a:xfrm>
            <a:off x="-49953" y="-531440"/>
            <a:ext cx="9193953" cy="7389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108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   Здоровое    питание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</dc:title>
  <dc:creator>1</dc:creator>
  <cp:lastModifiedBy>1</cp:lastModifiedBy>
  <cp:revision>5</cp:revision>
  <dcterms:created xsi:type="dcterms:W3CDTF">2019-12-24T16:25:42Z</dcterms:created>
  <dcterms:modified xsi:type="dcterms:W3CDTF">2020-11-07T07:29:32Z</dcterms:modified>
</cp:coreProperties>
</file>