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87" r:id="rId9"/>
    <p:sldId id="266" r:id="rId10"/>
    <p:sldId id="268" r:id="rId11"/>
    <p:sldId id="271" r:id="rId12"/>
    <p:sldId id="284" r:id="rId13"/>
    <p:sldId id="265" r:id="rId14"/>
    <p:sldId id="285" r:id="rId15"/>
    <p:sldId id="286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82" d="100"/>
          <a:sy n="82" d="100"/>
        </p:scale>
        <p:origin x="148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4T17:15:10.702" idx="1">
    <p:pos x="5678" y="1388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82AC2-74D5-4FB5-82F7-839888BCFC78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93A8C-2EDD-4DB8-B7BC-E70B7BA10D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07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93A8C-2EDD-4DB8-B7BC-E70B7BA10D0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41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93A8C-2EDD-4DB8-B7BC-E70B7BA10D0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78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4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27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1923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01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0070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718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284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0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82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10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76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04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77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5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3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84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339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338429"/>
            <a:ext cx="83478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cs typeface="Segoe UI Light" panose="020B0502040204020203" pitchFamily="34" charset="0"/>
              </a:rPr>
              <a:t>Проект кружковой работы</a:t>
            </a:r>
            <a:br>
              <a:rPr lang="ru-RU" sz="4000" b="1" dirty="0">
                <a:cs typeface="Segoe UI Light" panose="020B0502040204020203" pitchFamily="34" charset="0"/>
              </a:rPr>
            </a:br>
            <a:r>
              <a:rPr lang="ru-RU" sz="4000" b="1" dirty="0">
                <a:cs typeface="Segoe UI Light" panose="020B0502040204020203" pitchFamily="34" charset="0"/>
              </a:rPr>
              <a:t> по развитию мелкой моторики</a:t>
            </a:r>
            <a:br>
              <a:rPr lang="ru-RU" sz="4000" b="1" dirty="0">
                <a:cs typeface="Segoe UI Light" panose="020B0502040204020203" pitchFamily="34" charset="0"/>
              </a:rPr>
            </a:br>
            <a:r>
              <a:rPr lang="ru-RU" sz="4000" b="1" dirty="0">
                <a:cs typeface="Segoe UI Light" panose="020B0502040204020203" pitchFamily="34" charset="0"/>
              </a:rPr>
              <a:t> «Страна пальчиковых игр»</a:t>
            </a:r>
            <a:endParaRPr lang="ru-RU" sz="4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4286423"/>
            <a:ext cx="3076006" cy="25735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6" b="100000" l="137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74" y="261607"/>
            <a:ext cx="1818127" cy="18630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4880"/>
            <a:ext cx="1915968" cy="19159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3108" y="5357826"/>
            <a:ext cx="3844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   </a:t>
            </a:r>
            <a:r>
              <a:rPr lang="ru-RU" sz="2400" dirty="0"/>
              <a:t>2016-2019г.г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464" y="261607"/>
            <a:ext cx="2359670" cy="176975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00562" y="593467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Аксёнова Н.А</a:t>
            </a:r>
          </a:p>
        </p:txBody>
      </p:sp>
    </p:spTree>
  </p:cSld>
  <p:clrMapOvr>
    <a:masterClrMapping/>
  </p:clrMapOvr>
  <p:transition spd="med" advClick="0" advTm="5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5_Win7Wall_030110_Go2LoadC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55" y="260649"/>
            <a:ext cx="3072341" cy="17281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5" y="2734671"/>
            <a:ext cx="3255685" cy="18313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81128"/>
            <a:ext cx="3241718" cy="18234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61262" y="353703"/>
            <a:ext cx="40081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Ёлочка</a:t>
            </a:r>
          </a:p>
          <a:p>
            <a:r>
              <a:rPr lang="ru-RU" dirty="0">
                <a:solidFill>
                  <a:schemeClr val="bg1"/>
                </a:solidFill>
              </a:rPr>
              <a:t>Перед нами елочка:</a:t>
            </a:r>
          </a:p>
          <a:p>
            <a:r>
              <a:rPr lang="ru-RU" dirty="0">
                <a:solidFill>
                  <a:schemeClr val="bg1"/>
                </a:solidFill>
              </a:rPr>
              <a:t>Шишечки, иголочки,</a:t>
            </a:r>
          </a:p>
          <a:p>
            <a:r>
              <a:rPr lang="ru-RU" dirty="0">
                <a:solidFill>
                  <a:schemeClr val="bg1"/>
                </a:solidFill>
              </a:rPr>
              <a:t>Шарики, фонарики,</a:t>
            </a:r>
          </a:p>
          <a:p>
            <a:r>
              <a:rPr lang="ru-RU" dirty="0">
                <a:solidFill>
                  <a:schemeClr val="bg1"/>
                </a:solidFill>
              </a:rPr>
              <a:t>Зайчики и свечки,</a:t>
            </a:r>
          </a:p>
          <a:p>
            <a:r>
              <a:rPr lang="ru-RU" dirty="0">
                <a:solidFill>
                  <a:schemeClr val="bg1"/>
                </a:solidFill>
              </a:rPr>
              <a:t>Звёзды, человечки.</a:t>
            </a:r>
          </a:p>
        </p:txBody>
      </p:sp>
    </p:spTree>
  </p:cSld>
  <p:clrMapOvr>
    <a:masterClrMapping/>
  </p:clrMapOvr>
  <p:transition spd="slow" advClick="0" advTm="7000">
    <p:cover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5_Win7Wall_030110_Go2LoadC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Здоровьесберегающие технологи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3337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3929066"/>
            <a:ext cx="32861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Игровое упражнение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Сухой дождь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Младший дошкольный возраст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"Сухой дождь" изготовлен из цветных атласных лент и цветных прищепок. Малыш берёт прищепку и прикрепляет её к ленте того же цвета. Ребёнок не только закрепляет знания о цветах, но и тренирует мелкую моторику рук, ловкость.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Здоровьесберегающие технологи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0250" y="0"/>
            <a:ext cx="33337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857852" y="2857496"/>
            <a:ext cx="32861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Берем решетку для раковины, которая состоит из множества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ячеек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 Ребенок ходит указательным и средним пальцами, как ножками, по этим клеткам, стараясь делать шаги на каждый ударный слог.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Ходить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можно поочередно то одной, то другой рукой, а можно - и двумя одновременно, говоря: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зоопарке мы бродили,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 каждой клетке подходили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 смотрели всех подряд:</a:t>
            </a:r>
            <a:b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Медвежат, волчат, бобрят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Шли мы как-то по дороге,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Видим ходят чьи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то ноги,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Смотрим выше кто же он?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Это толстый серый слон!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7000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доровьесберегающие технологии"/>
          <p:cNvPicPr/>
          <p:nvPr/>
        </p:nvPicPr>
        <p:blipFill>
          <a:blip r:embed="rId2"/>
          <a:srcRect b="48454"/>
          <a:stretch>
            <a:fillRect/>
          </a:stretch>
        </p:blipFill>
        <p:spPr bwMode="auto">
          <a:xfrm>
            <a:off x="357158" y="214290"/>
            <a:ext cx="3333750" cy="238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2714620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последнее время всеобщий интерес к нетрадиционным формам и средствам работы с детьми значительно возрос. В своей работе успешно апробировала метод использования су – </a:t>
            </a:r>
            <a:r>
              <a:rPr lang="ru-RU" dirty="0" err="1"/>
              <a:t>джок</a:t>
            </a:r>
            <a:r>
              <a:rPr lang="ru-RU" dirty="0"/>
              <a:t> терапии. </a:t>
            </a: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071934" y="285728"/>
            <a:ext cx="46434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Дыхательная гимнастика: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Здоровьесберегающие технологи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0" y="642918"/>
            <a:ext cx="33337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доровьесберегающие технологи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786058"/>
            <a:ext cx="3333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75_Win7Wall_030110_Go2LoadC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81" y="0"/>
            <a:ext cx="9137418" cy="6858000"/>
          </a:xfrm>
          <a:prstGeom prst="rect">
            <a:avLst/>
          </a:prstGeom>
        </p:spPr>
      </p:pic>
      <p:pic>
        <p:nvPicPr>
          <p:cNvPr id="11" name="Рисунок 10" descr="Здоровьесберегающие технологи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337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000240"/>
            <a:ext cx="32861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Футбол – пальчиковая игра.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мальчишка не любит футбол? Пальчиковый футбол, когда нужно вести мяч пальчиками или ловить мяч, чтобы не пропустить гол. Оба футболиста могут быть на руках ребенка, а можно разделить.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Здоровьесберегающие технологи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0"/>
            <a:ext cx="33337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0" y="2214554"/>
            <a:ext cx="4214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Игровое упражнение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Веселые ежи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пластмассовым ковриком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Травка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На каждый ударный слог осуществляются поглаживающие движения ладонями. Поверхности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иголочек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касаются не только пальцы, но и ладони. Направления движения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к себе.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Гладь мои ладошки еж,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Ты колючий ну и что ж.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 хочу тебя погладить,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 хочу с тобой поладить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500298" y="4214818"/>
            <a:ext cx="335758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Упражнение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Веселые узелки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Берем веревку (толщиной с мизинец ребенка) и завязываем на ней 12 узлов. Ребенок, перебирая узлы пальцами, на каждый узел называет месяц года по порядку. Можно сделать подобные приспособления из бусин, пуговиц и т.д.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Я хватаюсь за веревку, Левой ловко, правой ловко,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Узелки перебираю и здоровье сберегаю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rgbClr val="303F5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7000">
    <p:blinds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2/2017/7/19678_8b804f56515026423da91a10d94e10d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902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kladraz.ru/upload/blogs2/2017/7/19678_2ad8ffc510c4b6cf5a610d636bad403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300" y="0"/>
            <a:ext cx="59817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 rot="10800000" flipV="1">
            <a:off x="4542683" y="4143489"/>
            <a:ext cx="44291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 </a:t>
            </a:r>
            <a:r>
              <a:rPr kumimoji="0" lang="ru-RU" sz="1600" b="0" i="1" u="sng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Релаксация —</a:t>
            </a:r>
            <a:r>
              <a:rPr kumimoji="0" lang="ru-RU" sz="1600" b="0" i="0" u="sng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проводится для всех возрастных групп. Можно использовать спокойную классическую музыку (Чайковский, Рахманинов), звуки природы.</a:t>
            </a:r>
            <a:r>
              <a:rPr kumimoji="0" lang="ru-RU" sz="9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0" y="3571875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9125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Picture 2" descr="D:\Users\Aleksandr\Downloads\52fafd4866ffd6580bb477a66f0fb013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-1"/>
            <a:ext cx="4714876" cy="3536157"/>
          </a:xfrm>
          <a:prstGeom prst="rect">
            <a:avLst/>
          </a:prstGeom>
          <a:noFill/>
        </p:spPr>
      </p:pic>
      <p:pic>
        <p:nvPicPr>
          <p:cNvPr id="39939" name="Picture 3" descr="D:\Users\Aleksandr\Downloads\8ef9143f089f08b6ce60c9b8c1bc5851.jpg.jpg"/>
          <p:cNvPicPr>
            <a:picLocks noChangeAspect="1" noChangeArrowheads="1"/>
          </p:cNvPicPr>
          <p:nvPr/>
        </p:nvPicPr>
        <p:blipFill>
          <a:blip r:embed="rId5"/>
          <a:srcRect t="14425"/>
          <a:stretch>
            <a:fillRect/>
          </a:stretch>
        </p:blipFill>
        <p:spPr bwMode="auto">
          <a:xfrm>
            <a:off x="0" y="2285992"/>
            <a:ext cx="407193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10" b="5890"/>
          <a:stretch>
            <a:fillRect/>
          </a:stretch>
        </p:blipFill>
        <p:spPr>
          <a:xfrm>
            <a:off x="785786" y="714356"/>
            <a:ext cx="7572428" cy="45605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0"/>
            <a:ext cx="84913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Литература для родителей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884" y="4567240"/>
            <a:ext cx="1609116" cy="22907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18317"/>
            <a:ext cx="1460622" cy="2139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4429132"/>
            <a:ext cx="1620346" cy="2492840"/>
          </a:xfrm>
          <a:prstGeom prst="rect">
            <a:avLst/>
          </a:prstGeom>
        </p:spPr>
      </p:pic>
    </p:spTree>
  </p:cSld>
  <p:clrMapOvr>
    <a:masterClrMapping/>
  </p:clrMapOvr>
  <p:transition advClick="0" advTm="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5608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«Руки учат голову, затем поумневшая голова учит руки, а умелые руки снова способствуют развитию мозга» </a:t>
            </a:r>
          </a:p>
          <a:p>
            <a:endParaRPr lang="ru-RU" sz="4400" b="1" dirty="0"/>
          </a:p>
          <a:p>
            <a:pPr algn="r"/>
            <a:r>
              <a:rPr lang="ru-RU" sz="2000" dirty="0"/>
              <a:t>И.П. Павлов</a:t>
            </a:r>
          </a:p>
        </p:txBody>
      </p:sp>
    </p:spTree>
  </p:cSld>
  <p:clrMapOvr>
    <a:masterClrMapping/>
  </p:clrMapOvr>
  <p:transition spd="slow" advClick="0" advTm="5000"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HR0cDovL2ZyZWVwcHQucnUvUHJldy9CbHVlTGluZXNTbGFpZFByZXcuanB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61555" y="2967335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836712"/>
            <a:ext cx="8572559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Тип проекта: познавательный, игровой.</a:t>
            </a:r>
          </a:p>
          <a:p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/>
              </a:rPr>
              <a:t>Участники проекта: дети, воспитатели, родители.</a:t>
            </a:r>
          </a:p>
          <a:p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Продолжительность : долгосрочный, подгрупповой.</a:t>
            </a:r>
          </a:p>
          <a:p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Формы работы: игровая, познавательная, работа с родителями.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 advClick="0" advTm="7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renevSlideMini.jpg"/>
          <p:cNvPicPr>
            <a:picLocks noChangeAspect="1"/>
          </p:cNvPicPr>
          <p:nvPr/>
        </p:nvPicPr>
        <p:blipFill>
          <a:blip r:embed="rId2"/>
          <a:srcRect b="3031"/>
          <a:stretch>
            <a:fillRect/>
          </a:stretch>
        </p:blipFill>
        <p:spPr>
          <a:xfrm>
            <a:off x="1410" y="27678"/>
            <a:ext cx="91575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48134"/>
            <a:ext cx="800105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Цель: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</a:p>
          <a:p>
            <a:r>
              <a:rPr lang="ru-RU" sz="2000" dirty="0">
                <a:solidFill>
                  <a:schemeClr val="bg1"/>
                </a:solidFill>
              </a:rPr>
              <a:t>Организация системы работы, направленной на развитие мелкой моторики руки и развитие речи у детей младшего дошкольного возраста.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Приобщение родителей к развитию мелкой моторики кистей рук у детей посредством пальчиковых игр, пропаганда педагогических знаний среди родителей.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Задачи:</a:t>
            </a:r>
          </a:p>
          <a:p>
            <a:pPr marL="342900" indent="-342900">
              <a:buAutoNum type="arabicParenR"/>
            </a:pPr>
            <a:r>
              <a:rPr lang="ru-RU" sz="2000" dirty="0">
                <a:solidFill>
                  <a:schemeClr val="bg1"/>
                </a:solidFill>
              </a:rPr>
              <a:t>Развивать мелкую моторику пальцев рук детей, речевые способности на основе пальчиковых игр, учитывая возрастные и индивидуальные особенности ребёнка;</a:t>
            </a:r>
          </a:p>
          <a:p>
            <a:pPr marL="342900" indent="-342900">
              <a:buAutoNum type="arabicParenR"/>
            </a:pPr>
            <a:r>
              <a:rPr lang="ru-RU" sz="2000" dirty="0">
                <a:solidFill>
                  <a:schemeClr val="bg1"/>
                </a:solidFill>
              </a:rPr>
              <a:t>повысить интерес малышей к пальчиковым играм, превратив их в занимательную игру.</a:t>
            </a:r>
          </a:p>
          <a:p>
            <a:pPr marL="342900" indent="-342900">
              <a:buAutoNum type="arabicParenR"/>
            </a:pPr>
            <a:r>
              <a:rPr lang="ru-RU" sz="2000" dirty="0">
                <a:solidFill>
                  <a:schemeClr val="bg1"/>
                </a:solidFill>
              </a:rPr>
              <a:t>Добиваться активного осознанного использования пальчиковых игр в непосредственно организованной деятельности и в повседневной жизни.</a:t>
            </a:r>
          </a:p>
          <a:p>
            <a:pPr marL="342900" indent="-342900">
              <a:buAutoNum type="arabicParenR"/>
            </a:pPr>
            <a:r>
              <a:rPr lang="ru-RU" sz="2000" dirty="0">
                <a:solidFill>
                  <a:schemeClr val="bg1"/>
                </a:solidFill>
              </a:rPr>
              <a:t>Дать представление родителям о влиянии пальчиковых игр на развитие мелкой моторики рук.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4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41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516" y="197346"/>
            <a:ext cx="8712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Предполагаемый результат:</a:t>
            </a:r>
          </a:p>
          <a:p>
            <a:r>
              <a:rPr lang="ru-RU" dirty="0">
                <a:solidFill>
                  <a:schemeClr val="bg1"/>
                </a:solidFill>
              </a:rPr>
              <a:t>Пальчиковая гимнастика: 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Развивает речь: упражняя и ритмично двигая пальчиками, малыш активизирует речевые центры головного мозга. 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Развивает умение малыша подражать нам, взрослым, учит вслушиваться в нашу речь и её понимать, повышает речевую активность крохи, да и просто создает благоприятный эмоциональную атмосферу. 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Учит ребёнка концентрировать внимание и правильно его распределять.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В пальчиковых играх нужно запоминать многое: и положение пальцев, и последовательность движений, да и просто стихи. Вот вам и отличные весёлые упражнения для развития памяти малыша!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А можно ли с помощью пальчиковых игр развивать фантазию и воображение? Конечно! Ведь руками можно «рассказывать» целые истории! Сначала пример покажет воспитатель, а уж потом и ребёнок может сочинить свои «пальчиковые истории»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После всех этих упражнений кисти и пальцы рук станут сильными, подвижными, гибкими. А это так поможет в дальнейшем в освоении навыка письма!</a:t>
            </a:r>
          </a:p>
          <a:p>
            <a:pPr marL="342900" indent="-342900">
              <a:buAutoNum type="arabicParenR"/>
            </a:pPr>
            <a:r>
              <a:rPr lang="ru-RU" dirty="0">
                <a:solidFill>
                  <a:schemeClr val="bg1"/>
                </a:solidFill>
              </a:rPr>
              <a:t>Ну и наконец родители получат необходимые теоретические и практические знания.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45000"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41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864096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Реализация проекта:</a:t>
            </a:r>
          </a:p>
          <a:p>
            <a:pPr marL="342900" indent="-342900">
              <a:buAutoNum type="arabicParenR"/>
            </a:pPr>
            <a:r>
              <a:rPr lang="ru-RU" b="1" dirty="0">
                <a:solidFill>
                  <a:schemeClr val="bg1"/>
                </a:solidFill>
              </a:rPr>
              <a:t>Подготовительный этап:</a:t>
            </a:r>
          </a:p>
          <a:p>
            <a:r>
              <a:rPr lang="ru-RU" dirty="0">
                <a:solidFill>
                  <a:schemeClr val="bg1"/>
                </a:solidFill>
              </a:rPr>
              <a:t>-    Определение, темы, целей и задач, прогнозирование результата.</a:t>
            </a:r>
          </a:p>
          <a:p>
            <a:r>
              <a:rPr lang="ru-RU" dirty="0">
                <a:solidFill>
                  <a:schemeClr val="bg1"/>
                </a:solidFill>
              </a:rPr>
              <a:t>-    Подбор литературы по пальчиковым играм, подготовка наглядного материала: письменных консультаций, стендов с информацией.</a:t>
            </a:r>
          </a:p>
          <a:p>
            <a:r>
              <a:rPr lang="ru-RU" b="1" dirty="0">
                <a:solidFill>
                  <a:schemeClr val="bg1"/>
                </a:solidFill>
              </a:rPr>
              <a:t>2)Основной этап: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Составление перспективного плана проведения пальчиковой гимнастики с детьми. 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Разработка рекомендаций по проведению пальчиковой гимнастики.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Включение пальчиковой гимнастики в конспекты занятий, комплексы утренней гимнастики, в сценарии утренников, в утренние и вечерние отрезки времени. 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Работа с родителями: консультации индивидуальные и групповые «Речь и пальчики», «Как правильно проводить с ребёнком пальчиковые игры»; беседы с родителями; дни общения (ответы воспитателей на интересующие вопросы).</a:t>
            </a:r>
          </a:p>
          <a:p>
            <a:r>
              <a:rPr lang="ru-RU" b="1" dirty="0">
                <a:solidFill>
                  <a:schemeClr val="bg1"/>
                </a:solidFill>
              </a:rPr>
              <a:t>3) Заключительный этап: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Консультации для родителей: «Говорящие пальчики», «Здоровье на кончиках пальцев», «Значение пальчиковых игр для развития речи детей».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Фотовыставка «пальчиковые сказки».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Оформление результатов проекта в виде презентации.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Презентация проекта кружковой на тему «Страна пальчиковых игр».</a:t>
            </a:r>
          </a:p>
        </p:txBody>
      </p:sp>
    </p:spTree>
  </p:cSld>
  <p:clrMapOvr>
    <a:masterClrMapping/>
  </p:clrMapOvr>
  <p:transition spd="med" advClick="0" advTm="45000">
    <p:strip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BFDDEB-B008-4A76-AE10-171E481FA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4536504" cy="583264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55704EE-55E5-410D-AF65-B9F324C614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692696"/>
            <a:ext cx="3888432" cy="5832648"/>
          </a:xfrm>
          <a:prstGeom prst="rect">
            <a:avLst/>
          </a:prstGeom>
        </p:spPr>
      </p:pic>
    </p:spTree>
  </p:cSld>
  <p:clrMapOvr>
    <a:masterClrMapping/>
  </p:clrMapOvr>
  <p:transition spd="med" advClick="0" advTm="45000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B46101-0757-4D33-81CE-7EB3F0C13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533401"/>
            <a:ext cx="7062936" cy="73535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Дорожки здоровья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AB6B5A-E8B1-4215-AFD1-D6955C292C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FC24A2-7735-42A2-8367-F59FA7BCF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988840"/>
            <a:ext cx="3888432" cy="46104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87C0B6-BD99-46FC-B197-DEAFF8B8C3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832" y="1988840"/>
            <a:ext cx="4398640" cy="461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8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75_Win7Wall_030110_Go2LoadC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" y="0"/>
            <a:ext cx="9137418" cy="6858000"/>
          </a:xfrm>
          <a:prstGeom prst="rect">
            <a:avLst/>
          </a:prstGeom>
        </p:spPr>
      </p:pic>
      <p:pic>
        <p:nvPicPr>
          <p:cNvPr id="7" name="Рисунок 6" descr="16241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386" y="446179"/>
            <a:ext cx="4248472" cy="22675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077072"/>
            <a:ext cx="4212250" cy="22492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7696" y="1579942"/>
            <a:ext cx="27363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Капуста</a:t>
            </a:r>
          </a:p>
          <a:p>
            <a:r>
              <a:rPr lang="ru-RU" dirty="0">
                <a:solidFill>
                  <a:schemeClr val="bg1"/>
                </a:solidFill>
              </a:rPr>
              <a:t>Мы капусту рубим, рубим.</a:t>
            </a:r>
          </a:p>
          <a:p>
            <a:r>
              <a:rPr lang="ru-RU" dirty="0">
                <a:solidFill>
                  <a:schemeClr val="bg1"/>
                </a:solidFill>
              </a:rPr>
              <a:t>Мы морковку трём, трём.</a:t>
            </a:r>
          </a:p>
          <a:p>
            <a:r>
              <a:rPr lang="ru-RU" dirty="0">
                <a:solidFill>
                  <a:schemeClr val="bg1"/>
                </a:solidFill>
              </a:rPr>
              <a:t>Мы капусту солим, солим.</a:t>
            </a:r>
          </a:p>
          <a:p>
            <a:r>
              <a:rPr lang="ru-RU" dirty="0">
                <a:solidFill>
                  <a:schemeClr val="bg1"/>
                </a:solidFill>
              </a:rPr>
              <a:t>Мы капусту жмём, жмём.</a:t>
            </a:r>
          </a:p>
          <a:p>
            <a:r>
              <a:rPr lang="ru-RU" dirty="0">
                <a:solidFill>
                  <a:schemeClr val="bg1"/>
                </a:solidFill>
              </a:rPr>
              <a:t>Мы капусту в рот кладём.</a:t>
            </a:r>
          </a:p>
        </p:txBody>
      </p:sp>
    </p:spTree>
  </p:cSld>
  <p:clrMapOvr>
    <a:masterClrMapping/>
  </p:clrMapOvr>
  <p:transition spd="slow" advClick="0" advTm="7000">
    <p:split orient="vert" dir="in"/>
  </p:transition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963</Words>
  <Application>Microsoft Office PowerPoint</Application>
  <PresentationFormat>Экран (4:3)</PresentationFormat>
  <Paragraphs>90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Verdana</vt:lpstr>
      <vt:lpstr>Wingdings 2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Дорожки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</cp:lastModifiedBy>
  <cp:revision>93</cp:revision>
  <dcterms:created xsi:type="dcterms:W3CDTF">2015-02-19T20:38:35Z</dcterms:created>
  <dcterms:modified xsi:type="dcterms:W3CDTF">2020-11-04T16:21:32Z</dcterms:modified>
</cp:coreProperties>
</file>