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9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C311F-C13C-4570-8817-60109327D4D6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E17C1-0EEB-482C-9258-4A73B688DE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Garamond" panose="02020404030301010803" pitchFamily="18" charset="0"/>
              </a:rPr>
              <a:t>Молекула метана</a:t>
            </a:r>
            <a:endParaRPr lang="ru-RU" b="1" dirty="0">
              <a:solidFill>
                <a:srgbClr val="00B050"/>
              </a:solidFill>
              <a:latin typeface="Garamond" panose="020204040303010108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68" y="1556792"/>
            <a:ext cx="6471464" cy="22349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221088"/>
            <a:ext cx="1956111" cy="20302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077072"/>
            <a:ext cx="1944216" cy="206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0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Garamond" pitchFamily="18" charset="0"/>
              </a:rPr>
              <a:t>Модели молекул </a:t>
            </a:r>
            <a:r>
              <a:rPr lang="ru-RU" b="1" dirty="0" err="1" smtClean="0">
                <a:solidFill>
                  <a:srgbClr val="00B050"/>
                </a:solidFill>
                <a:latin typeface="Garamond" pitchFamily="18" charset="0"/>
              </a:rPr>
              <a:t>алканов</a:t>
            </a:r>
            <a:endParaRPr lang="ru-RU" b="1" dirty="0">
              <a:solidFill>
                <a:srgbClr val="00B050"/>
              </a:solidFill>
              <a:latin typeface="Garamond" pitchFamily="18" charset="0"/>
            </a:endParaRPr>
          </a:p>
        </p:txBody>
      </p:sp>
      <p:pic>
        <p:nvPicPr>
          <p:cNvPr id="1026" name="Picture 2" descr="D:\Desktop\hello_html_m7688f8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3278187" cy="2217737"/>
          </a:xfrm>
          <a:prstGeom prst="rect">
            <a:avLst/>
          </a:prstGeom>
          <a:noFill/>
        </p:spPr>
      </p:pic>
      <p:pic>
        <p:nvPicPr>
          <p:cNvPr id="1028" name="Picture 4" descr="D:\Desktop\8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4714884"/>
            <a:ext cx="4473575" cy="1597025"/>
          </a:xfrm>
          <a:prstGeom prst="rect">
            <a:avLst/>
          </a:prstGeom>
          <a:noFill/>
        </p:spPr>
      </p:pic>
      <p:pic>
        <p:nvPicPr>
          <p:cNvPr id="1029" name="Picture 5" descr="D:\Desktop\7005cf8eaae7a87280f53dc440ce121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428736"/>
            <a:ext cx="285752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Garamond" panose="02020404030301010803" pitchFamily="18" charset="0"/>
              </a:rPr>
              <a:t>Молекула этилена</a:t>
            </a:r>
            <a:endParaRPr lang="ru-RU" b="1" dirty="0">
              <a:solidFill>
                <a:srgbClr val="00B050"/>
              </a:solidFill>
              <a:latin typeface="Garamond" panose="020204040303010108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64" y="1438226"/>
            <a:ext cx="1675187" cy="15746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438226"/>
            <a:ext cx="3335018" cy="15007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64" y="3717032"/>
            <a:ext cx="5779323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73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Garamond" panose="02020404030301010803" pitchFamily="18" charset="0"/>
              </a:rPr>
              <a:t>Молекула ацетилена</a:t>
            </a:r>
            <a:endParaRPr lang="ru-RU" b="1" dirty="0">
              <a:solidFill>
                <a:srgbClr val="00B050"/>
              </a:solidFill>
              <a:latin typeface="Garamond" panose="020204040303010108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76032"/>
            <a:ext cx="2466975" cy="1847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33056"/>
            <a:ext cx="3909068" cy="20882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887688"/>
            <a:ext cx="2946400" cy="2133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382" y="1544448"/>
            <a:ext cx="4129106" cy="1948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28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Garamond" panose="02020404030301010803" pitchFamily="18" charset="0"/>
              </a:rPr>
              <a:t>Типы гибридизации электронных </a:t>
            </a:r>
            <a:r>
              <a:rPr lang="ru-RU" b="1" dirty="0" err="1" smtClean="0">
                <a:solidFill>
                  <a:srgbClr val="00B050"/>
                </a:solidFill>
                <a:latin typeface="Garamond" panose="02020404030301010803" pitchFamily="18" charset="0"/>
              </a:rPr>
              <a:t>орбиталей</a:t>
            </a:r>
            <a:endParaRPr lang="ru-RU" b="1" dirty="0">
              <a:solidFill>
                <a:srgbClr val="00B050"/>
              </a:solidFill>
              <a:latin typeface="Garamond" panose="020204040303010108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3168351" cy="23732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28426"/>
            <a:ext cx="4000445" cy="1800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20072" y="16288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en-US" b="1" dirty="0" smtClean="0"/>
              <a:t>sp</a:t>
            </a:r>
            <a:r>
              <a:rPr lang="en-US" b="1" baseline="30000" dirty="0" smtClean="0"/>
              <a:t>2</a:t>
            </a:r>
            <a:r>
              <a:rPr lang="en-US" b="1" dirty="0" smtClean="0"/>
              <a:t> - </a:t>
            </a:r>
            <a:r>
              <a:rPr lang="ru-RU" b="1" dirty="0" smtClean="0"/>
              <a:t>гибридизация</a:t>
            </a:r>
            <a:endParaRPr lang="ru-RU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748" y="4357182"/>
            <a:ext cx="4536504" cy="214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49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17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Тема Office</vt:lpstr>
      <vt:lpstr>Молекула метана</vt:lpstr>
      <vt:lpstr>Модели молекул алканов</vt:lpstr>
      <vt:lpstr>Молекула этилена</vt:lpstr>
      <vt:lpstr>Молекула ацетилена</vt:lpstr>
      <vt:lpstr>Типы гибридизации электронных орбиталей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 молекул алканов</dc:title>
  <dc:creator>Я</dc:creator>
  <cp:lastModifiedBy>Natalia V. Zotkina</cp:lastModifiedBy>
  <cp:revision>8</cp:revision>
  <dcterms:created xsi:type="dcterms:W3CDTF">2020-10-13T14:42:55Z</dcterms:created>
  <dcterms:modified xsi:type="dcterms:W3CDTF">2020-10-19T08:40:13Z</dcterms:modified>
</cp:coreProperties>
</file>