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61" r:id="rId3"/>
    <p:sldId id="259" r:id="rId4"/>
    <p:sldId id="267" r:id="rId5"/>
    <p:sldId id="268" r:id="rId6"/>
    <p:sldId id="269" r:id="rId7"/>
    <p:sldId id="270" r:id="rId8"/>
    <p:sldId id="271" r:id="rId9"/>
    <p:sldId id="272" r:id="rId10"/>
    <p:sldId id="266" r:id="rId11"/>
  </p:sldIdLst>
  <p:sldSz cx="9144000" cy="5143500" type="screen16x9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1" d="100"/>
          <a:sy n="91" d="100"/>
        </p:scale>
        <p:origin x="-786" y="-9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 bwMode="white">
          <a:xfrm>
            <a:off x="0" y="4478338"/>
            <a:ext cx="9144000" cy="665162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4"/>
          <p:cNvSpPr/>
          <p:nvPr/>
        </p:nvSpPr>
        <p:spPr>
          <a:xfrm>
            <a:off x="-9525" y="4540250"/>
            <a:ext cx="2249488" cy="5349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5"/>
          <p:cNvSpPr/>
          <p:nvPr/>
        </p:nvSpPr>
        <p:spPr>
          <a:xfrm>
            <a:off x="2359025" y="4532313"/>
            <a:ext cx="6784975" cy="5365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362200" y="3028950"/>
            <a:ext cx="6477000" cy="13716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362200" y="4537528"/>
            <a:ext cx="6705600" cy="51435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7" name="Дата 27"/>
          <p:cNvSpPr>
            <a:spLocks noGrp="1"/>
          </p:cNvSpPr>
          <p:nvPr>
            <p:ph type="dt" sz="half" idx="10"/>
          </p:nvPr>
        </p:nvSpPr>
        <p:spPr>
          <a:xfrm>
            <a:off x="76200" y="4551363"/>
            <a:ext cx="2057400" cy="51435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4C17176B-207E-4270-B580-868E6060CF1A}" type="datetimeFigureOut">
              <a:rPr lang="ru-RU"/>
              <a:pPr>
                <a:defRPr/>
              </a:pPr>
              <a:t>07.11.2020</a:t>
            </a:fld>
            <a:endParaRPr lang="ru-RU"/>
          </a:p>
        </p:txBody>
      </p:sp>
      <p:sp>
        <p:nvSpPr>
          <p:cNvPr id="10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085975" y="177800"/>
            <a:ext cx="5867400" cy="273050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001000" y="171450"/>
            <a:ext cx="838200" cy="28575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323976B0-F47B-46BA-80FF-9FA49CE3CA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FA9623-E481-4817-8A72-3D18A156DE19}" type="datetimeFigureOut">
              <a:rPr lang="ru-RU"/>
              <a:pPr>
                <a:defRPr/>
              </a:pPr>
              <a:t>07.11.2020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7F9BB6-3C5B-433D-A437-1F4831648B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 bwMode="white">
          <a:xfrm>
            <a:off x="6096000" y="0"/>
            <a:ext cx="320675" cy="51435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4"/>
          <p:cNvSpPr/>
          <p:nvPr/>
        </p:nvSpPr>
        <p:spPr>
          <a:xfrm>
            <a:off x="6142038" y="457200"/>
            <a:ext cx="228600" cy="46863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5"/>
          <p:cNvSpPr/>
          <p:nvPr/>
        </p:nvSpPr>
        <p:spPr>
          <a:xfrm>
            <a:off x="6142038" y="0"/>
            <a:ext cx="228600" cy="40005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457201"/>
            <a:ext cx="2057400" cy="413742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5562600" cy="413742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6553200" y="4686300"/>
            <a:ext cx="2209800" cy="2746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46CA64-2CDA-4DAB-98EE-DAD437F2AD04}" type="datetimeFigureOut">
              <a:rPr lang="ru-RU"/>
              <a:pPr>
                <a:defRPr/>
              </a:pPr>
              <a:t>07.11.2020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4686300"/>
            <a:ext cx="5573713" cy="2746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6056313" y="77787"/>
            <a:ext cx="40005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47F1A3-827D-4475-AFB2-AB511E04CC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171450"/>
            <a:ext cx="8153400" cy="74295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612648" y="1200150"/>
            <a:ext cx="8153400" cy="337185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282676-295E-44F9-810F-F5997DB8E2A1}" type="datetimeFigureOut">
              <a:rPr lang="ru-RU"/>
              <a:pPr>
                <a:defRPr/>
              </a:pPr>
              <a:t>07.11.2020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118127-75EC-43D9-A044-054C906A30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 bwMode="white">
          <a:xfrm>
            <a:off x="0" y="1143000"/>
            <a:ext cx="9144000" cy="85725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4"/>
          <p:cNvSpPr/>
          <p:nvPr/>
        </p:nvSpPr>
        <p:spPr>
          <a:xfrm>
            <a:off x="0" y="1200150"/>
            <a:ext cx="1295400" cy="7429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5"/>
          <p:cNvSpPr/>
          <p:nvPr/>
        </p:nvSpPr>
        <p:spPr>
          <a:xfrm>
            <a:off x="1371600" y="1200150"/>
            <a:ext cx="7772400" cy="74295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1" y="2057400"/>
            <a:ext cx="7123113" cy="1254919"/>
          </a:xfrm>
        </p:spPr>
        <p:txBody>
          <a:bodyPr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200150"/>
            <a:ext cx="7620000" cy="74295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86E90A-A8EA-43AB-ACA3-B8AE16AAE4C1}" type="datetimeFigureOut">
              <a:rPr lang="ru-RU"/>
              <a:pPr>
                <a:defRPr/>
              </a:pPr>
              <a:t>07.11.2020</a:t>
            </a:fld>
            <a:endParaRPr lang="ru-RU"/>
          </a:p>
        </p:txBody>
      </p:sp>
      <p:sp>
        <p:nvSpPr>
          <p:cNvPr id="8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314450"/>
            <a:ext cx="1295400" cy="527050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DEF40DCF-712E-49A2-A5A4-151C3A9BC1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609600" y="1192175"/>
            <a:ext cx="3886200" cy="3429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844901" y="1192175"/>
            <a:ext cx="3886200" cy="3429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352C49D8-A956-4990-A73E-C2D44D09DA59}" type="datetimeFigureOut">
              <a:rPr lang="ru-RU"/>
              <a:pPr>
                <a:defRPr/>
              </a:pPr>
              <a:t>07.11.2020</a:t>
            </a:fld>
            <a:endParaRPr lang="ru-RU"/>
          </a:p>
        </p:txBody>
      </p:sp>
      <p:sp>
        <p:nvSpPr>
          <p:cNvPr id="6" name="Номер слайда 9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186137E0-E921-4F4F-9595-047DC943F7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Нижний колонтитул 11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04787"/>
            <a:ext cx="8153400" cy="652463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609600" y="1828800"/>
            <a:ext cx="3886200" cy="268605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800600" y="1828800"/>
            <a:ext cx="3886200" cy="268605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609600" y="1314450"/>
            <a:ext cx="3886200" cy="48006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4800600" y="1314450"/>
            <a:ext cx="3886200" cy="48006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F14166D9-5FF0-4DD4-9478-3B40E1AA2C66}" type="datetimeFigureOut">
              <a:rPr lang="ru-RU"/>
              <a:pPr>
                <a:defRPr/>
              </a:pPr>
              <a:t>07.11.2020</a:t>
            </a:fld>
            <a:endParaRPr lang="ru-RU"/>
          </a:p>
        </p:txBody>
      </p:sp>
      <p:sp>
        <p:nvSpPr>
          <p:cNvPr id="8" name="Номер слайда 1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8CB80762-E4B9-4B64-BDE7-C7343CC631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476DB9-846F-455A-9DF1-3DE424D25735}" type="datetimeFigureOut">
              <a:rPr lang="ru-RU"/>
              <a:pPr>
                <a:defRPr/>
              </a:pPr>
              <a:t>07.11.2020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5C65CE-6518-4F41-87DC-836EFED8578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198CD9-B218-41EA-A27D-A2B9CA37D670}" type="datetimeFigureOut">
              <a:rPr lang="ru-RU"/>
              <a:pPr>
                <a:defRPr/>
              </a:pPr>
              <a:t>07.11.2020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4686300"/>
            <a:ext cx="533400" cy="28575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C6824C36-CF01-49F1-9902-9DF2D17BD9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04787"/>
            <a:ext cx="8077200" cy="652463"/>
          </a:xfrm>
        </p:spPr>
        <p:txBody>
          <a:bodyPr/>
          <a:lstStyle>
            <a:lvl1pPr algn="l">
              <a:buNone/>
              <a:defRPr sz="4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314450"/>
            <a:ext cx="1600200" cy="325755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2362200" y="1314450"/>
            <a:ext cx="6400800" cy="33147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32246D-6C63-4116-9363-B65C004E888B}" type="datetimeFigureOut">
              <a:rPr lang="ru-RU"/>
              <a:pPr>
                <a:defRPr/>
              </a:pPr>
              <a:t>07.11.2020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C00A05-9557-4BB4-BCBA-4D0C5DD4F7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 bwMode="white">
          <a:xfrm>
            <a:off x="-9525" y="3429000"/>
            <a:ext cx="9144000" cy="665163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5"/>
          <p:cNvSpPr/>
          <p:nvPr/>
        </p:nvSpPr>
        <p:spPr>
          <a:xfrm>
            <a:off x="-9525" y="3497263"/>
            <a:ext cx="1463675" cy="5349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544638" y="3490913"/>
            <a:ext cx="7599362" cy="534987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1447800" y="0"/>
            <a:ext cx="100013" cy="515143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00200" y="4114800"/>
            <a:ext cx="7315200" cy="51435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3486150"/>
            <a:ext cx="7315200" cy="514350"/>
          </a:xfrm>
        </p:spPr>
        <p:txBody>
          <a:bodyPr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3426714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11"/>
          <p:cNvSpPr>
            <a:spLocks noGrp="1"/>
          </p:cNvSpPr>
          <p:nvPr>
            <p:ph type="dt" sz="half" idx="10"/>
          </p:nvPr>
        </p:nvSpPr>
        <p:spPr>
          <a:xfrm>
            <a:off x="6248400" y="4686300"/>
            <a:ext cx="2667000" cy="274638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16BE8B94-F827-4C61-9719-3C7825DB8A88}" type="datetimeFigureOut">
              <a:rPr lang="ru-RU"/>
              <a:pPr>
                <a:defRPr/>
              </a:pPr>
              <a:t>07.11.2020</a:t>
            </a:fld>
            <a:endParaRPr lang="ru-RU"/>
          </a:p>
        </p:txBody>
      </p:sp>
      <p:sp>
        <p:nvSpPr>
          <p:cNvPr id="10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3500438"/>
            <a:ext cx="1447800" cy="498475"/>
          </a:xfrm>
        </p:spPr>
        <p:txBody>
          <a:bodyPr rtlCol="0"/>
          <a:lstStyle>
            <a:lvl1pPr>
              <a:defRPr sz="2800"/>
            </a:lvl1pPr>
          </a:lstStyle>
          <a:p>
            <a:pPr>
              <a:defRPr/>
            </a:pPr>
            <a:fld id="{DB07F616-7E20-4F51-9543-4DBF1621E6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1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1600200" y="4686300"/>
            <a:ext cx="4572000" cy="274638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21"/>
          <p:cNvSpPr>
            <a:spLocks noGrp="1"/>
          </p:cNvSpPr>
          <p:nvPr>
            <p:ph type="title"/>
          </p:nvPr>
        </p:nvSpPr>
        <p:spPr bwMode="auto">
          <a:xfrm>
            <a:off x="609600" y="171450"/>
            <a:ext cx="8153400" cy="74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  <a:endParaRPr lang="en-US" altLang="ru-RU" smtClean="0"/>
          </a:p>
        </p:txBody>
      </p:sp>
      <p:sp>
        <p:nvSpPr>
          <p:cNvPr id="1027" name="Текст 12"/>
          <p:cNvSpPr>
            <a:spLocks noGrp="1"/>
          </p:cNvSpPr>
          <p:nvPr>
            <p:ph type="body" idx="1"/>
          </p:nvPr>
        </p:nvSpPr>
        <p:spPr bwMode="auto">
          <a:xfrm>
            <a:off x="612775" y="1200150"/>
            <a:ext cx="8153400" cy="339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0" y="4686300"/>
            <a:ext cx="2667000" cy="274638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6045419-8B8D-4099-A775-9DED54053BCE}" type="datetimeFigureOut">
              <a:rPr lang="ru-RU"/>
              <a:pPr>
                <a:defRPr/>
              </a:pPr>
              <a:t>07.11.2020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0" y="4686300"/>
            <a:ext cx="5421313" cy="274638"/>
          </a:xfrm>
          <a:prstGeom prst="rect">
            <a:avLst/>
          </a:prstGeom>
        </p:spPr>
        <p:txBody>
          <a:bodyPr vert="horz" anchor="ctr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925513"/>
            <a:ext cx="9144000" cy="239712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960438"/>
            <a:ext cx="533400" cy="1714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590550" y="960438"/>
            <a:ext cx="8553450" cy="17145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954088"/>
            <a:ext cx="533400" cy="182562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b="1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AC32EEA-957F-44B8-A4AC-7DC51ED6D8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5" r:id="rId1"/>
    <p:sldLayoutId id="2147483841" r:id="rId2"/>
    <p:sldLayoutId id="2147483846" r:id="rId3"/>
    <p:sldLayoutId id="2147483847" r:id="rId4"/>
    <p:sldLayoutId id="2147483848" r:id="rId5"/>
    <p:sldLayoutId id="2147483842" r:id="rId6"/>
    <p:sldLayoutId id="2147483849" r:id="rId7"/>
    <p:sldLayoutId id="2147483843" r:id="rId8"/>
    <p:sldLayoutId id="2147483850" r:id="rId9"/>
    <p:sldLayoutId id="2147483844" r:id="rId10"/>
    <p:sldLayoutId id="2147483851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onstantia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onstantia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onstantia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onstantia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onstantia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onstantia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onstantia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onstantia" pitchFamily="18" charset="0"/>
        </a:defRPr>
      </a:lvl9pPr>
    </p:titleStyle>
    <p:bodyStyle>
      <a:lvl1pPr marL="319088" indent="-319088" algn="l" rtl="0" eaLnBrk="0" fontAlgn="base" hangingPunct="0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0" fontAlgn="base" hangingPunct="0">
        <a:spcBef>
          <a:spcPts val="400"/>
        </a:spcBef>
        <a:spcAft>
          <a:spcPct val="0"/>
        </a:spcAft>
        <a:buClr>
          <a:srgbClr val="1B587C"/>
        </a:buClr>
        <a:buSzPct val="7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0" fontAlgn="base" hangingPunct="0">
        <a:spcBef>
          <a:spcPts val="400"/>
        </a:spcBef>
        <a:spcAft>
          <a:spcPct val="0"/>
        </a:spcAft>
        <a:buClr>
          <a:srgbClr val="4E8542"/>
        </a:buClr>
        <a:buSzPct val="6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ctrTitle"/>
          </p:nvPr>
        </p:nvSpPr>
        <p:spPr>
          <a:xfrm>
            <a:off x="642938" y="2428875"/>
            <a:ext cx="7775575" cy="2106613"/>
          </a:xfrm>
        </p:spPr>
        <p:txBody>
          <a:bodyPr/>
          <a:lstStyle/>
          <a:p>
            <a:pPr algn="ctr" eaLnBrk="1" hangingPunct="1"/>
            <a:r>
              <a:rPr lang="en-US" altLang="ru-RU" sz="4800" cap="none" smtClean="0">
                <a:cs typeface="Times New Roman" pitchFamily="18" charset="0"/>
              </a:rPr>
              <a:t>Russia and Italy</a:t>
            </a:r>
            <a:r>
              <a:rPr lang="ru-RU" altLang="ru-RU" sz="4800" cap="none" smtClean="0">
                <a:cs typeface="Times New Roman" pitchFamily="18" charset="0"/>
              </a:rPr>
              <a:t>. </a:t>
            </a:r>
            <a:br>
              <a:rPr lang="ru-RU" altLang="ru-RU" sz="4800" cap="none" smtClean="0">
                <a:cs typeface="Times New Roman" pitchFamily="18" charset="0"/>
              </a:rPr>
            </a:br>
            <a:r>
              <a:rPr lang="en-US" altLang="ru-RU" sz="4800" cap="none" smtClean="0">
                <a:cs typeface="Times New Roman" pitchFamily="18" charset="0"/>
              </a:rPr>
              <a:t>Important to Remember</a:t>
            </a:r>
            <a:r>
              <a:rPr lang="ru-RU" altLang="ru-RU" sz="4800" cap="none" smtClean="0">
                <a:cs typeface="Times New Roman" pitchFamily="18" charset="0"/>
              </a:rPr>
              <a:t>!</a:t>
            </a:r>
            <a:endParaRPr lang="ru-RU" altLang="ru-RU" sz="4800" i="1" cap="none" smtClean="0"/>
          </a:p>
        </p:txBody>
      </p:sp>
      <p:sp>
        <p:nvSpPr>
          <p:cNvPr id="9219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362200" y="4537075"/>
            <a:ext cx="6705600" cy="514350"/>
          </a:xfrm>
        </p:spPr>
        <p:txBody>
          <a:bodyPr/>
          <a:lstStyle/>
          <a:p>
            <a:pPr eaLnBrk="1" hangingPunct="1"/>
            <a:endParaRPr lang="ru-RU" altLang="ru-RU" smtClean="0"/>
          </a:p>
        </p:txBody>
      </p:sp>
      <p:pic>
        <p:nvPicPr>
          <p:cNvPr id="9220" name="Рисунок 4" descr="flag-of-italy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29188" y="285750"/>
            <a:ext cx="3960812" cy="264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1" name="Рисунок 5" descr="russia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625" y="285750"/>
            <a:ext cx="3892550" cy="259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1"/>
          <p:cNvSpPr>
            <a:spLocks noGrp="1"/>
          </p:cNvSpPr>
          <p:nvPr>
            <p:ph type="title"/>
          </p:nvPr>
        </p:nvSpPr>
        <p:spPr>
          <a:xfrm>
            <a:off x="612775" y="171450"/>
            <a:ext cx="8153400" cy="742950"/>
          </a:xfrm>
        </p:spPr>
        <p:txBody>
          <a:bodyPr/>
          <a:lstStyle/>
          <a:p>
            <a:pPr eaLnBrk="1" hangingPunct="1"/>
            <a:r>
              <a:rPr lang="en-US" altLang="ru-RU" smtClean="0"/>
              <a:t>Let’s sum up:</a:t>
            </a:r>
            <a:endParaRPr lang="ru-RU" altLang="ru-RU" smtClean="0"/>
          </a:p>
        </p:txBody>
      </p:sp>
      <p:sp>
        <p:nvSpPr>
          <p:cNvPr id="18435" name="TextBox 1"/>
          <p:cNvSpPr txBox="1">
            <a:spLocks noChangeArrowheads="1"/>
          </p:cNvSpPr>
          <p:nvPr/>
        </p:nvSpPr>
        <p:spPr bwMode="auto">
          <a:xfrm>
            <a:off x="395288" y="1347788"/>
            <a:ext cx="8424862" cy="2554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000"/>
              <a:t>Do you find the lesson interesting?</a:t>
            </a:r>
          </a:p>
          <a:p>
            <a:r>
              <a:rPr lang="en-US" sz="4000"/>
              <a:t>Did you find anything new for you?</a:t>
            </a:r>
          </a:p>
          <a:p>
            <a:r>
              <a:rPr lang="en-US" sz="4000"/>
              <a:t>Do you find this topic to discuss relevant today? </a:t>
            </a:r>
            <a:endParaRPr lang="ru-RU" sz="4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>
          <a:xfrm>
            <a:off x="428625" y="71438"/>
            <a:ext cx="2962275" cy="893762"/>
          </a:xfrm>
        </p:spPr>
        <p:txBody>
          <a:bodyPr/>
          <a:lstStyle/>
          <a:p>
            <a:pPr eaLnBrk="1" hangingPunct="1"/>
            <a:r>
              <a:rPr lang="en-US" altLang="ru-RU" sz="3100" smtClean="0"/>
              <a:t>Benito Musolini</a:t>
            </a:r>
            <a:r>
              <a:rPr lang="ru-RU" altLang="ru-RU" smtClean="0"/>
              <a:t/>
            </a:r>
            <a:br>
              <a:rPr lang="ru-RU" altLang="ru-RU" smtClean="0"/>
            </a:br>
            <a:r>
              <a:rPr lang="ru-RU" altLang="ru-RU" sz="2000" smtClean="0"/>
              <a:t>1883 — 194</a:t>
            </a:r>
            <a:r>
              <a:rPr lang="en-US" altLang="ru-RU" sz="2000" smtClean="0"/>
              <a:t>5</a:t>
            </a:r>
            <a:r>
              <a:rPr lang="ru-RU" altLang="ru-RU" sz="2000" smtClean="0"/>
              <a:t> </a:t>
            </a:r>
          </a:p>
        </p:txBody>
      </p:sp>
      <p:pic>
        <p:nvPicPr>
          <p:cNvPr id="10243" name="Объект 4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42938" y="3714750"/>
            <a:ext cx="2000250" cy="1093788"/>
          </a:xfrm>
        </p:spPr>
      </p:pic>
      <p:pic>
        <p:nvPicPr>
          <p:cNvPr id="10244" name="Объект 5"/>
          <p:cNvPicPr>
            <a:picLocks noGrp="1" noChangeAspect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714375" y="1214438"/>
            <a:ext cx="1857375" cy="2443162"/>
          </a:xfrm>
        </p:spPr>
      </p:pic>
      <p:sp>
        <p:nvSpPr>
          <p:cNvPr id="5" name="Заголовок 1"/>
          <p:cNvSpPr txBox="1">
            <a:spLocks/>
          </p:cNvSpPr>
          <p:nvPr/>
        </p:nvSpPr>
        <p:spPr bwMode="auto">
          <a:xfrm>
            <a:off x="5500688" y="0"/>
            <a:ext cx="2857500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1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Josef Stalin</a:t>
            </a:r>
            <a:r>
              <a:rPr lang="ru-RU" sz="44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/>
            </a:r>
            <a:br>
              <a:rPr lang="ru-RU" sz="44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ru-RU" sz="20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1879 —1953</a:t>
            </a:r>
          </a:p>
        </p:txBody>
      </p:sp>
      <p:pic>
        <p:nvPicPr>
          <p:cNvPr id="10246" name="Рисунок 5" descr="t7G3J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00500" y="1214438"/>
            <a:ext cx="2511425" cy="3214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7" name="Рисунок 6" descr="9451384609565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643688" y="1143000"/>
            <a:ext cx="2214562" cy="3306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571500" y="1357313"/>
            <a:ext cx="8153400" cy="2500312"/>
          </a:xfrm>
        </p:spPr>
        <p:txBody>
          <a:bodyPr>
            <a:normAutofit/>
          </a:bodyPr>
          <a:lstStyle/>
          <a:p>
            <a:pPr marL="0" indent="0" algn="ctr" eaLnBrk="1" fontAlgn="auto" hangingPunct="1">
              <a:lnSpc>
                <a:spcPct val="115000"/>
              </a:lnSpc>
              <a:spcAft>
                <a:spcPts val="1000"/>
              </a:spcAft>
              <a:buFont typeface="Wingdings"/>
              <a:buNone/>
              <a:defRPr/>
            </a:pPr>
            <a:r>
              <a:rPr lang="en-US" sz="4800" dirty="0" smtClean="0">
                <a:ea typeface="Calibri"/>
                <a:cs typeface="Times New Roman"/>
              </a:rPr>
              <a:t>What are the key features of totalitarianism?</a:t>
            </a:r>
            <a:r>
              <a:rPr lang="ru-RU" sz="4800" dirty="0" smtClean="0">
                <a:ea typeface="Calibri"/>
                <a:cs typeface="Times New Roman"/>
              </a:rPr>
              <a:t>?</a:t>
            </a:r>
            <a:endParaRPr lang="ru-RU" sz="4800" dirty="0">
              <a:ea typeface="Calibri"/>
              <a:cs typeface="Times New Roman"/>
            </a:endParaRP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endParaRPr lang="ru-RU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Содержимое 2"/>
          <p:cNvSpPr>
            <a:spLocks noGrp="1"/>
          </p:cNvSpPr>
          <p:nvPr>
            <p:ph sz="quarter" idx="1"/>
          </p:nvPr>
        </p:nvSpPr>
        <p:spPr>
          <a:xfrm>
            <a:off x="612775" y="1200150"/>
            <a:ext cx="8153400" cy="3371850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en-US" altLang="ru-RU" sz="5400" smtClean="0"/>
              <a:t>Why was it possible to establish totalitarianism in the 20 century?</a:t>
            </a:r>
          </a:p>
          <a:p>
            <a:pPr algn="ctr">
              <a:buFont typeface="Wingdings" pitchFamily="2" charset="2"/>
              <a:buNone/>
            </a:pPr>
            <a:endParaRPr lang="ru-RU" altLang="ru-RU" sz="5400" smtClean="0"/>
          </a:p>
          <a:p>
            <a:pPr>
              <a:buFont typeface="Wingdings" pitchFamily="2" charset="2"/>
              <a:buNone/>
            </a:pPr>
            <a:endParaRPr lang="ru-RU" altLang="ru-RU" sz="5400" smtClean="0"/>
          </a:p>
          <a:p>
            <a:endParaRPr lang="ru-RU" alt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>
          <a:xfrm>
            <a:off x="612775" y="171450"/>
            <a:ext cx="8153400" cy="742950"/>
          </a:xfrm>
        </p:spPr>
        <p:txBody>
          <a:bodyPr/>
          <a:lstStyle/>
          <a:p>
            <a:r>
              <a:rPr lang="en-US" altLang="ru-RU" sz="3200" smtClean="0"/>
              <a:t>Key features of totalitarianism:</a:t>
            </a:r>
            <a:endParaRPr lang="ru-RU" altLang="ru-RU" sz="3200" smtClean="0"/>
          </a:p>
        </p:txBody>
      </p:sp>
      <p:sp>
        <p:nvSpPr>
          <p:cNvPr id="13315" name="Содержимое 2"/>
          <p:cNvSpPr>
            <a:spLocks noGrp="1"/>
          </p:cNvSpPr>
          <p:nvPr>
            <p:ph sz="quarter" idx="1"/>
          </p:nvPr>
        </p:nvSpPr>
        <p:spPr>
          <a:xfrm>
            <a:off x="612775" y="1200150"/>
            <a:ext cx="8153400" cy="3371850"/>
          </a:xfrm>
        </p:spPr>
        <p:txBody>
          <a:bodyPr/>
          <a:lstStyle/>
          <a:p>
            <a:r>
              <a:rPr lang="en-US" altLang="ru-RU" smtClean="0"/>
              <a:t>One political party </a:t>
            </a:r>
            <a:r>
              <a:rPr lang="ru-RU" altLang="ru-RU" sz="1800" smtClean="0"/>
              <a:t>(</a:t>
            </a:r>
            <a:r>
              <a:rPr lang="en-US" altLang="ru-RU" sz="1800" smtClean="0"/>
              <a:t>Fasci Italiani di Combattimento)</a:t>
            </a:r>
          </a:p>
          <a:p>
            <a:endParaRPr lang="ru-RU" altLang="ru-RU" sz="1800" smtClean="0"/>
          </a:p>
        </p:txBody>
      </p:sp>
      <p:pic>
        <p:nvPicPr>
          <p:cNvPr id="13316" name="Рисунок 3" descr="ldicea2012-0014-0004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625" y="1857375"/>
            <a:ext cx="3757613" cy="2928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7" name="Рисунок 8" descr="Benito1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188" y="1835150"/>
            <a:ext cx="3965575" cy="286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>
          <a:xfrm>
            <a:off x="642938" y="214313"/>
            <a:ext cx="8153400" cy="742950"/>
          </a:xfrm>
        </p:spPr>
        <p:txBody>
          <a:bodyPr/>
          <a:lstStyle/>
          <a:p>
            <a:r>
              <a:rPr lang="en-US" altLang="ru-RU" sz="3200" smtClean="0"/>
              <a:t>Key features of totalitarianism:</a:t>
            </a:r>
            <a:endParaRPr lang="ru-RU" altLang="ru-RU" sz="3200" smtClean="0"/>
          </a:p>
        </p:txBody>
      </p:sp>
      <p:sp>
        <p:nvSpPr>
          <p:cNvPr id="14339" name="Содержимое 2"/>
          <p:cNvSpPr>
            <a:spLocks noGrp="1"/>
          </p:cNvSpPr>
          <p:nvPr>
            <p:ph sz="quarter" idx="1"/>
          </p:nvPr>
        </p:nvSpPr>
        <p:spPr>
          <a:xfrm>
            <a:off x="612775" y="1200150"/>
            <a:ext cx="8153400" cy="3371850"/>
          </a:xfrm>
        </p:spPr>
        <p:txBody>
          <a:bodyPr/>
          <a:lstStyle/>
          <a:p>
            <a:r>
              <a:rPr lang="en-US" altLang="ru-RU" smtClean="0"/>
              <a:t>One political party</a:t>
            </a:r>
            <a:r>
              <a:rPr lang="ru-RU" altLang="ru-RU" sz="1800" smtClean="0"/>
              <a:t>(</a:t>
            </a:r>
            <a:r>
              <a:rPr lang="en-US" altLang="ru-RU" sz="1800" smtClean="0"/>
              <a:t>The Soviet Union “Communist party”)</a:t>
            </a:r>
            <a:endParaRPr lang="ru-RU" altLang="ru-RU" smtClean="0"/>
          </a:p>
        </p:txBody>
      </p:sp>
      <p:pic>
        <p:nvPicPr>
          <p:cNvPr id="14340" name="Рисунок 3" descr="1001524_1000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625" y="1785938"/>
            <a:ext cx="4464050" cy="3192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1" name="Рисунок 4" descr="img4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29188" y="1928813"/>
            <a:ext cx="4000500" cy="300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>
          <a:xfrm>
            <a:off x="612775" y="171450"/>
            <a:ext cx="8153400" cy="742950"/>
          </a:xfrm>
        </p:spPr>
        <p:txBody>
          <a:bodyPr/>
          <a:lstStyle/>
          <a:p>
            <a:r>
              <a:rPr lang="en-US" altLang="ru-RU" sz="2800" smtClean="0"/>
              <a:t>Key features of totalitarianism:</a:t>
            </a:r>
            <a:endParaRPr lang="ru-RU" altLang="ru-RU" sz="2800" smtClean="0"/>
          </a:p>
        </p:txBody>
      </p:sp>
      <p:sp>
        <p:nvSpPr>
          <p:cNvPr id="15363" name="Содержимое 2"/>
          <p:cNvSpPr>
            <a:spLocks noGrp="1"/>
          </p:cNvSpPr>
          <p:nvPr>
            <p:ph sz="quarter" idx="1"/>
          </p:nvPr>
        </p:nvSpPr>
        <p:spPr>
          <a:xfrm>
            <a:off x="612775" y="1200150"/>
            <a:ext cx="8153400" cy="3371850"/>
          </a:xfrm>
        </p:spPr>
        <p:txBody>
          <a:bodyPr/>
          <a:lstStyle/>
          <a:p>
            <a:r>
              <a:rPr lang="en-US" altLang="ru-RU" smtClean="0"/>
              <a:t>Political Worship </a:t>
            </a:r>
          </a:p>
          <a:p>
            <a:pPr>
              <a:buFont typeface="Wingdings" pitchFamily="2" charset="2"/>
              <a:buNone/>
            </a:pPr>
            <a:r>
              <a:rPr lang="en-US" altLang="ru-RU" smtClean="0"/>
              <a:t>or Cult of personality</a:t>
            </a:r>
            <a:r>
              <a:rPr lang="ru-RU" altLang="ru-RU" smtClean="0"/>
              <a:t>(</a:t>
            </a:r>
            <a:r>
              <a:rPr lang="en-US" altLang="ru-RU" smtClean="0"/>
              <a:t>Il Duce</a:t>
            </a:r>
            <a:r>
              <a:rPr lang="ru-RU" altLang="ru-RU" smtClean="0"/>
              <a:t>)</a:t>
            </a:r>
          </a:p>
          <a:p>
            <a:endParaRPr lang="ru-RU" altLang="ru-RU" smtClean="0"/>
          </a:p>
        </p:txBody>
      </p:sp>
      <p:pic>
        <p:nvPicPr>
          <p:cNvPr id="15364" name="Рисунок 3" descr="Letna_stalin_sousosi1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813" y="2214563"/>
            <a:ext cx="3406775" cy="2214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Рисунок 5" descr="Bundesarchiv_Bild_183-B11231,_Nordafrika,_Truppenparade_in_Tripolis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86500" y="214313"/>
            <a:ext cx="2622550" cy="4357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6" name="TextBox 5"/>
          <p:cNvSpPr txBox="1">
            <a:spLocks noChangeArrowheads="1"/>
          </p:cNvSpPr>
          <p:nvPr/>
        </p:nvSpPr>
        <p:spPr bwMode="auto">
          <a:xfrm>
            <a:off x="571500" y="4500563"/>
            <a:ext cx="32861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ru-RU"/>
              <a:t>Prague, the Czech Republic</a:t>
            </a:r>
            <a:endParaRPr lang="ru-RU" altLang="ru-RU"/>
          </a:p>
        </p:txBody>
      </p:sp>
      <p:sp>
        <p:nvSpPr>
          <p:cNvPr id="15367" name="TextBox 6"/>
          <p:cNvSpPr txBox="1">
            <a:spLocks noChangeArrowheads="1"/>
          </p:cNvSpPr>
          <p:nvPr/>
        </p:nvSpPr>
        <p:spPr bwMode="auto">
          <a:xfrm>
            <a:off x="6643688" y="4643438"/>
            <a:ext cx="18573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ru-RU"/>
              <a:t>Tripoli, Lybia</a:t>
            </a:r>
            <a:endParaRPr lang="ru-RU" alt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>
          <a:xfrm>
            <a:off x="612775" y="171450"/>
            <a:ext cx="8153400" cy="742950"/>
          </a:xfrm>
        </p:spPr>
        <p:txBody>
          <a:bodyPr/>
          <a:lstStyle/>
          <a:p>
            <a:endParaRPr lang="ru-RU" altLang="ru-RU" smtClean="0"/>
          </a:p>
        </p:txBody>
      </p:sp>
      <p:sp>
        <p:nvSpPr>
          <p:cNvPr id="16387" name="Содержимое 2"/>
          <p:cNvSpPr>
            <a:spLocks noGrp="1"/>
          </p:cNvSpPr>
          <p:nvPr>
            <p:ph sz="quarter" idx="1"/>
          </p:nvPr>
        </p:nvSpPr>
        <p:spPr>
          <a:xfrm>
            <a:off x="0" y="1143000"/>
            <a:ext cx="8153400" cy="3371850"/>
          </a:xfrm>
        </p:spPr>
        <p:txBody>
          <a:bodyPr/>
          <a:lstStyle/>
          <a:p>
            <a:r>
              <a:rPr lang="en-US" altLang="ru-RU" smtClean="0"/>
              <a:t> Persecution for political reasons</a:t>
            </a:r>
            <a:endParaRPr lang="ru-RU" altLang="ru-RU" smtClean="0"/>
          </a:p>
        </p:txBody>
      </p:sp>
      <p:pic>
        <p:nvPicPr>
          <p:cNvPr id="16388" name="Рисунок 3" descr="img10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" y="1643063"/>
            <a:ext cx="3857625" cy="289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Рисунок 4" descr="leT5VXvb6kU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43563" y="214313"/>
            <a:ext cx="3081337" cy="407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0" name="TextBox 5"/>
          <p:cNvSpPr txBox="1">
            <a:spLocks noChangeArrowheads="1"/>
          </p:cNvSpPr>
          <p:nvPr/>
        </p:nvSpPr>
        <p:spPr bwMode="auto">
          <a:xfrm>
            <a:off x="5929313" y="4429125"/>
            <a:ext cx="257175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ru-RU"/>
              <a:t>The Mask of Sorrow</a:t>
            </a:r>
            <a:r>
              <a:rPr lang="ru-RU" altLang="ru-RU"/>
              <a:t>, </a:t>
            </a:r>
            <a:r>
              <a:rPr lang="en-US" altLang="ru-RU"/>
              <a:t>Magadan, Russia</a:t>
            </a:r>
            <a:endParaRPr lang="ru-RU" altLang="ru-RU"/>
          </a:p>
        </p:txBody>
      </p:sp>
      <p:sp>
        <p:nvSpPr>
          <p:cNvPr id="16391" name="TextBox 6"/>
          <p:cNvSpPr txBox="1">
            <a:spLocks noChangeArrowheads="1"/>
          </p:cNvSpPr>
          <p:nvPr/>
        </p:nvSpPr>
        <p:spPr bwMode="auto">
          <a:xfrm>
            <a:off x="928688" y="4714875"/>
            <a:ext cx="40719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ru-RU"/>
              <a:t>Gulag, Siberia, Russia</a:t>
            </a:r>
            <a:endParaRPr lang="ru-RU" alt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428625" y="1285875"/>
            <a:ext cx="6786563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FontTx/>
              <a:buChar char="-"/>
            </a:pPr>
            <a:r>
              <a:rPr lang="en-US" altLang="ru-RU" sz="2400"/>
              <a:t>No freedom of speech or privacy</a:t>
            </a:r>
          </a:p>
          <a:p>
            <a:pPr marL="342900" indent="-342900">
              <a:buFontTx/>
              <a:buChar char="-"/>
            </a:pPr>
            <a:r>
              <a:rPr lang="en-US" altLang="ru-RU" sz="2400"/>
              <a:t>Cult of personality </a:t>
            </a:r>
          </a:p>
          <a:p>
            <a:pPr marL="342900" indent="-342900">
              <a:buFontTx/>
              <a:buChar char="-"/>
            </a:pPr>
            <a:r>
              <a:rPr lang="en-US" altLang="ru-RU" sz="2400"/>
              <a:t>Paranoid leaders </a:t>
            </a:r>
          </a:p>
          <a:p>
            <a:pPr marL="342900" indent="-342900">
              <a:buFontTx/>
              <a:buChar char="-"/>
            </a:pPr>
            <a:r>
              <a:rPr lang="en-US" altLang="ru-RU" sz="2400"/>
              <a:t> Press and media under complete state control </a:t>
            </a:r>
          </a:p>
          <a:p>
            <a:pPr marL="342900" indent="-342900">
              <a:buFontTx/>
              <a:buChar char="-"/>
            </a:pPr>
            <a:r>
              <a:rPr lang="en-US" altLang="ru-RU" sz="2400"/>
              <a:t> Criticism of the state is severely punished </a:t>
            </a:r>
          </a:p>
          <a:p>
            <a:pPr marL="342900" indent="-342900">
              <a:buFontTx/>
              <a:buChar char="-"/>
            </a:pPr>
            <a:r>
              <a:rPr lang="en-US" altLang="ru-RU" sz="2400"/>
              <a:t> One political party </a:t>
            </a:r>
          </a:p>
          <a:p>
            <a:pPr marL="342900" indent="-342900">
              <a:buFontTx/>
              <a:buChar char="-"/>
            </a:pPr>
            <a:r>
              <a:rPr lang="en-US" altLang="ru-RU" sz="2400"/>
              <a:t>Labour and concentration camps</a:t>
            </a:r>
          </a:p>
          <a:p>
            <a:pPr marL="342900" indent="-342900">
              <a:buFontTx/>
              <a:buChar char="-"/>
            </a:pPr>
            <a:r>
              <a:rPr lang="en-US" altLang="ru-RU" sz="2400"/>
              <a:t> Mass brainwashing </a:t>
            </a:r>
            <a:br>
              <a:rPr lang="en-US" altLang="ru-RU" sz="2400"/>
            </a:br>
            <a:r>
              <a:rPr lang="en-US" altLang="ru-RU" sz="2400"/>
              <a:t> </a:t>
            </a:r>
            <a:endParaRPr lang="ru-RU" altLang="ru-RU" sz="2400"/>
          </a:p>
        </p:txBody>
      </p:sp>
      <p:sp>
        <p:nvSpPr>
          <p:cNvPr id="17411" name="Прямоугольник 3"/>
          <p:cNvSpPr>
            <a:spLocks noChangeArrowheads="1"/>
          </p:cNvSpPr>
          <p:nvPr/>
        </p:nvSpPr>
        <p:spPr bwMode="auto">
          <a:xfrm>
            <a:off x="142875" y="142875"/>
            <a:ext cx="878681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ru-RU" sz="2000" b="1"/>
              <a:t>Totalitarianism</a:t>
            </a:r>
            <a:r>
              <a:rPr lang="en-US" altLang="ru-RU" sz="2000"/>
              <a:t> is a political system in which the state holds total control over the society and seeks to control all aspects of public and private life wherever possible.</a:t>
            </a:r>
            <a:endParaRPr lang="ru-RU" altLang="ru-RU" sz="20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бычная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BlackTie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177</TotalTime>
  <Words>129</Words>
  <Application>Microsoft Office PowerPoint</Application>
  <PresentationFormat>Экран (16:9)</PresentationFormat>
  <Paragraphs>31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8" baseType="lpstr">
      <vt:lpstr>Garamond</vt:lpstr>
      <vt:lpstr>Arial</vt:lpstr>
      <vt:lpstr>Constantia</vt:lpstr>
      <vt:lpstr>Wingdings</vt:lpstr>
      <vt:lpstr>Wingdings 2</vt:lpstr>
      <vt:lpstr>Calibri</vt:lpstr>
      <vt:lpstr>Times New Roman</vt:lpstr>
      <vt:lpstr>Обычная</vt:lpstr>
      <vt:lpstr>Russia and Italy.  Important to Remember!</vt:lpstr>
      <vt:lpstr>Benito Musolini 1883 — 1945 </vt:lpstr>
      <vt:lpstr>Слайд 3</vt:lpstr>
      <vt:lpstr>Слайд 4</vt:lpstr>
      <vt:lpstr>Key features of totalitarianism:</vt:lpstr>
      <vt:lpstr>Key features of totalitarianism:</vt:lpstr>
      <vt:lpstr>Key features of totalitarianism:</vt:lpstr>
      <vt:lpstr>Слайд 8</vt:lpstr>
      <vt:lpstr>Слайд 9</vt:lpstr>
      <vt:lpstr>Let’s sum up:</vt:lpstr>
    </vt:vector>
  </TitlesOfParts>
  <Company>Krokoz™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Тоталитарные режимы в 1930-е г.г. Италия, Германия, Испания</dc:title>
  <dc:creator>777</dc:creator>
  <cp:lastModifiedBy>Школа</cp:lastModifiedBy>
  <cp:revision>21</cp:revision>
  <dcterms:created xsi:type="dcterms:W3CDTF">2014-04-14T17:17:39Z</dcterms:created>
  <dcterms:modified xsi:type="dcterms:W3CDTF">2020-11-07T09:11:44Z</dcterms:modified>
</cp:coreProperties>
</file>