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67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27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180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7591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120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7206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64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09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4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11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752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7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71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11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2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3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78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B03A3-94A1-4E27-A7AB-5837B2D636D9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A67B7E-3CCE-4503-A512-D444EC7F6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0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magechef.com/ic/ru/word_mosaic/" TargetMode="External"/><Relationship Id="rId5" Type="http://schemas.openxmlformats.org/officeDocument/2006/relationships/hyperlink" Target="http://wordcloud.pro/ru" TargetMode="External"/><Relationship Id="rId4" Type="http://schemas.openxmlformats.org/officeDocument/2006/relationships/hyperlink" Target="https://wordart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1430" y="797406"/>
            <a:ext cx="7766936" cy="3151139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Эффективные способы повышения словарного запаса</a:t>
            </a:r>
            <a:endParaRPr lang="ru-RU" sz="60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72086" y="5089924"/>
            <a:ext cx="7766936" cy="1096899"/>
          </a:xfrm>
        </p:spPr>
        <p:txBody>
          <a:bodyPr/>
          <a:lstStyle/>
          <a:p>
            <a:r>
              <a:rPr lang="ru-RU" dirty="0" smtClean="0"/>
              <a:t>Балабанова А.В., учитель английского языка первой категории</a:t>
            </a:r>
          </a:p>
          <a:p>
            <a:r>
              <a:rPr lang="ru-RU" dirty="0" err="1" smtClean="0"/>
              <a:t>Мингалимова</a:t>
            </a:r>
            <a:r>
              <a:rPr lang="ru-RU" dirty="0" smtClean="0"/>
              <a:t> З.З., учитель английского языка первой категории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78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eopletalk.ru/userfiles/images/%D0%B3%D0%BB%D0%B0%D0%B2%D0%BD%D0%B0%D1%8F%20(8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609600"/>
            <a:ext cx="8857902" cy="562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485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</a:t>
            </a:r>
            <a:endParaRPr lang="ru-RU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436" y="2160589"/>
            <a:ext cx="7791566" cy="3880773"/>
          </a:xfrm>
        </p:spPr>
        <p:txBody>
          <a:bodyPr>
            <a:normAutofit/>
          </a:bodyPr>
          <a:lstStyle/>
          <a:p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nation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нация, 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style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стиль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embrasure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амбразура, проём, 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день </a:t>
            </a:r>
          </a:p>
        </p:txBody>
      </p:sp>
    </p:spTree>
    <p:extLst>
      <p:ext uri="{BB962C8B-B14F-4D97-AF65-F5344CB8AC3E}">
        <p14:creationId xmlns:p14="http://schemas.microsoft.com/office/powerpoint/2010/main" val="1292560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887935"/>
              </p:ext>
            </p:extLst>
          </p:nvPr>
        </p:nvGraphicFramePr>
        <p:xfrm>
          <a:off x="0" y="0"/>
          <a:ext cx="9947565" cy="6857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2946">
                  <a:extLst>
                    <a:ext uri="{9D8B030D-6E8A-4147-A177-3AD203B41FA5}">
                      <a16:colId xmlns:a16="http://schemas.microsoft.com/office/drawing/2014/main" val="2528723230"/>
                    </a:ext>
                  </a:extLst>
                </a:gridCol>
                <a:gridCol w="3209534">
                  <a:extLst>
                    <a:ext uri="{9D8B030D-6E8A-4147-A177-3AD203B41FA5}">
                      <a16:colId xmlns:a16="http://schemas.microsoft.com/office/drawing/2014/main" val="1355115112"/>
                    </a:ext>
                  </a:extLst>
                </a:gridCol>
                <a:gridCol w="4165085">
                  <a:extLst>
                    <a:ext uri="{9D8B030D-6E8A-4147-A177-3AD203B41FA5}">
                      <a16:colId xmlns:a16="http://schemas.microsoft.com/office/drawing/2014/main" val="3153496457"/>
                    </a:ext>
                  </a:extLst>
                </a:gridCol>
              </a:tblGrid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Слово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Ассоциации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627602278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frush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Обломки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крушить, фарш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36963397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Окно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Видно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4271842055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spine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Хребет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Спина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658466654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sleep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Спать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слипаются глаза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536828837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wall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Стена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Вал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2866489161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lass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Девушка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ласка, ласковая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1528913006"/>
                  </a:ext>
                </a:extLst>
              </a:tr>
              <a:tr h="587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talk away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Разговаривать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Толковать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1156604591"/>
                  </a:ext>
                </a:extLst>
              </a:tr>
              <a:tr h="53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enemy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Враг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это не мы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2085755206"/>
                  </a:ext>
                </a:extLst>
              </a:tr>
              <a:tr h="587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rule, ruling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правило, правящий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руль, у руля, рулевой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560685518"/>
                  </a:ext>
                </a:extLst>
              </a:tr>
              <a:tr h="1384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war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Война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вор (и пришёл вор на землю русскую; суть войны – воровство, отбирание чужого)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959" marR="95959" marT="73242" marB="73242"/>
                </a:tc>
                <a:extLst>
                  <a:ext uri="{0D108BD9-81ED-4DB2-BD59-A6C34878D82A}">
                    <a16:rowId xmlns:a16="http://schemas.microsoft.com/office/drawing/2014/main" val="3104036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592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3" y="609600"/>
            <a:ext cx="9559636" cy="9005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chemeClr val="tx1"/>
                </a:solidFill>
                <a:latin typeface="Monotype Corsiva" panose="03010101010201010101" pitchFamily="66" charset="0"/>
              </a:rPr>
              <a:t>СЕКРЕТ ОКОНЧАНИЙ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-TION, -SION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3" y="2160589"/>
            <a:ext cx="935335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корень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tion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корень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сия = корень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revolution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сессия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профессия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локация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комиссия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modernization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депрессия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depression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провокация –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provocation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трансмиссия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149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916" y="1287753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illu</a:t>
            </a:r>
            <a:r>
              <a:rPr lang="ru-RU" sz="4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корро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corro</a:t>
            </a:r>
            <a:r>
              <a:rPr lang="ru-RU" sz="4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диффу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diffu</a:t>
            </a:r>
            <a:r>
              <a:rPr lang="ru-RU" sz="4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прови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provi</a:t>
            </a:r>
            <a:r>
              <a:rPr lang="ru-RU" sz="4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sion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011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обучающие сериалы на английском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475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027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chemeClr val="tx1"/>
                </a:solidFill>
                <a:latin typeface="Monotype Corsiva" panose="03010101010201010101" pitchFamily="66" charset="0"/>
              </a:rPr>
              <a:t>Поем любимые песни</a:t>
            </a:r>
            <a:endParaRPr lang="ru-RU" sz="5400" b="1" i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5404811" cy="2979447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lyricsmode.com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azlyrics.com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lyricstop.com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песни на английск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466" y="3563693"/>
            <a:ext cx="5607916" cy="31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529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625" y="941389"/>
            <a:ext cx="8596668" cy="388077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мудрец сказал однажды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Познай язык еще один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будешь человеком дважды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третий – трижды будешь 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57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51164"/>
            <a:ext cx="8596668" cy="5555671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представление приемов, различных способов, направленных на эффективное усвоение лексического материала на уроках английского языка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–показать, как с помощью различных способов и упражнений помочь учащимся усваивать английскую лексику.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303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Три кита строительства</a:t>
            </a:r>
            <a:endParaRPr lang="ru-RU" sz="4800" b="1" i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838266" cy="388077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– материал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– законы архитектуры, физики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– дизайн</a:t>
            </a:r>
          </a:p>
        </p:txBody>
      </p:sp>
    </p:spTree>
    <p:extLst>
      <p:ext uri="{BB962C8B-B14F-4D97-AF65-F5344CB8AC3E}">
        <p14:creationId xmlns:p14="http://schemas.microsoft.com/office/powerpoint/2010/main" val="407917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– лексика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– грамматика</a:t>
            </a:r>
          </a:p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–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Три кита изучения языка</a:t>
            </a:r>
            <a:endParaRPr lang="ru-RU" sz="4800" b="1" i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00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2727" y="1191491"/>
            <a:ext cx="10363199" cy="48498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House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           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Sofa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диван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Shelf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полка         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Chair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Bedroom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спальня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Armchair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кресло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Living room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гостиная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Picture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Bathroom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ванная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Fridge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холодильник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Kitchen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кухня      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Bed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кровать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                          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Carpet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ковер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1184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нарисованный дом в разрез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91" y="100716"/>
            <a:ext cx="8806511" cy="660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294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Картинки по запросу облако из сл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20" y="3291610"/>
            <a:ext cx="47625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облака из английских слов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92436" cy="413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245" y="4959929"/>
            <a:ext cx="9185566" cy="1413163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solidFill>
                  <a:schemeClr val="tx1"/>
                </a:solidFill>
                <a:hlinkClick r:id="rId4"/>
              </a:rPr>
              <a:t>https://</a:t>
            </a:r>
            <a:r>
              <a:rPr lang="en-US" sz="3100" dirty="0" smtClean="0">
                <a:solidFill>
                  <a:schemeClr val="tx1"/>
                </a:solidFill>
                <a:hlinkClick r:id="rId4"/>
              </a:rPr>
              <a:t>wordart.com</a:t>
            </a: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  <a:hlinkClick r:id="rId5"/>
              </a:rPr>
              <a:t>http://wordcloud.pro/ru</a:t>
            </a:r>
            <a:r>
              <a:rPr lang="en-US" sz="3100" dirty="0">
                <a:solidFill>
                  <a:schemeClr val="tx1"/>
                </a:solidFill>
              </a:rPr>
              <a:t/>
            </a:r>
            <a:br>
              <a:rPr lang="en-US" sz="3100" dirty="0">
                <a:solidFill>
                  <a:schemeClr val="tx1"/>
                </a:solidFill>
              </a:rPr>
            </a:br>
            <a:r>
              <a:rPr lang="en-US" sz="3100" dirty="0">
                <a:solidFill>
                  <a:schemeClr val="tx1"/>
                </a:solidFill>
                <a:hlinkClick r:id="rId6"/>
              </a:rPr>
              <a:t>http://www.imagechef.com/ic/ru/word_mosaic/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054" name="Picture 6" descr="http://wordcloud.pro/images/balloon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211" y="324571"/>
            <a:ext cx="3381375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586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0175" y="209695"/>
            <a:ext cx="9144000" cy="1011237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contourW="12700">
              <a:contourClr>
                <a:schemeClr val="accent1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err="1">
                <a:solidFill>
                  <a:schemeClr val="tx1"/>
                </a:solidFill>
                <a:latin typeface="Monotype Corsiva" panose="03010101010201010101" pitchFamily="66" charset="0"/>
              </a:rPr>
              <a:t>Синквейн</a:t>
            </a:r>
            <a:endParaRPr lang="ru-RU" b="1" i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" y="1647825"/>
            <a:ext cx="11696700" cy="4610100"/>
          </a:xfrm>
        </p:spPr>
        <p:txBody>
          <a:bodyPr>
            <a:normAutofit fontScale="92500"/>
          </a:bodyPr>
          <a:lstStyle/>
          <a:p>
            <a:pPr algn="l"/>
            <a:r>
              <a:rPr lang="ru-RU" altLang="ru-RU" sz="4400" dirty="0" smtClean="0">
                <a:solidFill>
                  <a:srgbClr val="FF0000"/>
                </a:solidFill>
              </a:rPr>
              <a:t>Любовь</a:t>
            </a:r>
            <a:r>
              <a:rPr lang="ru-RU" altLang="ru-RU" sz="4400" dirty="0" smtClean="0"/>
              <a:t> </a:t>
            </a:r>
            <a:r>
              <a:rPr lang="ru-RU" altLang="ru-RU" sz="4400" dirty="0" smtClean="0">
                <a:solidFill>
                  <a:schemeClr val="tx1"/>
                </a:solidFill>
              </a:rPr>
              <a:t>– </a:t>
            </a:r>
            <a:r>
              <a:rPr lang="ru-RU" altLang="ru-RU" sz="3900" dirty="0" smtClean="0">
                <a:solidFill>
                  <a:schemeClr val="tx1"/>
                </a:solidFill>
              </a:rPr>
              <a:t>1 существительное</a:t>
            </a:r>
          </a:p>
          <a:p>
            <a:pPr algn="l"/>
            <a:r>
              <a:rPr lang="ru-RU" altLang="ru-RU" sz="4400" dirty="0" smtClean="0">
                <a:solidFill>
                  <a:srgbClr val="FF0000"/>
                </a:solidFill>
              </a:rPr>
              <a:t>Сказочная, фантастическая </a:t>
            </a:r>
            <a:r>
              <a:rPr lang="ru-RU" altLang="ru-RU" sz="4300" dirty="0" smtClean="0">
                <a:solidFill>
                  <a:schemeClr val="tx1"/>
                </a:solidFill>
              </a:rPr>
              <a:t>– </a:t>
            </a:r>
            <a:r>
              <a:rPr lang="ru-RU" altLang="ru-RU" sz="3900" dirty="0" smtClean="0">
                <a:solidFill>
                  <a:schemeClr val="tx1"/>
                </a:solidFill>
              </a:rPr>
              <a:t>2 прилагательных</a:t>
            </a:r>
          </a:p>
          <a:p>
            <a:pPr algn="l"/>
            <a:r>
              <a:rPr lang="ru-RU" altLang="ru-RU" sz="4400" dirty="0" smtClean="0">
                <a:solidFill>
                  <a:srgbClr val="FF0000"/>
                </a:solidFill>
              </a:rPr>
              <a:t>Приходит, убегает, окрыляет </a:t>
            </a:r>
            <a:r>
              <a:rPr lang="ru-RU" altLang="ru-RU" sz="4400" dirty="0" smtClean="0">
                <a:solidFill>
                  <a:schemeClr val="tx1"/>
                </a:solidFill>
              </a:rPr>
              <a:t>– </a:t>
            </a:r>
            <a:r>
              <a:rPr lang="ru-RU" altLang="ru-RU" sz="3900" dirty="0" smtClean="0">
                <a:solidFill>
                  <a:schemeClr val="tx1"/>
                </a:solidFill>
              </a:rPr>
              <a:t>3 глагола</a:t>
            </a:r>
          </a:p>
          <a:p>
            <a:pPr algn="l"/>
            <a:r>
              <a:rPr lang="ru-RU" altLang="ru-RU" sz="4400" dirty="0" smtClean="0">
                <a:solidFill>
                  <a:srgbClr val="FF0000"/>
                </a:solidFill>
              </a:rPr>
              <a:t>Удержать её умеют единицы </a:t>
            </a:r>
            <a:r>
              <a:rPr lang="ru-RU" altLang="ru-RU" sz="3900" dirty="0" smtClean="0">
                <a:solidFill>
                  <a:schemeClr val="tx1"/>
                </a:solidFill>
              </a:rPr>
              <a:t>– фраза несущая смысл</a:t>
            </a:r>
          </a:p>
          <a:p>
            <a:pPr algn="l"/>
            <a:r>
              <a:rPr lang="ru-RU" altLang="ru-RU" sz="4400" dirty="0" smtClean="0">
                <a:solidFill>
                  <a:srgbClr val="FF0000"/>
                </a:solidFill>
              </a:rPr>
              <a:t>Мечта</a:t>
            </a:r>
            <a:r>
              <a:rPr lang="ru-RU" altLang="ru-RU" sz="4400" dirty="0" smtClean="0"/>
              <a:t> </a:t>
            </a:r>
            <a:r>
              <a:rPr lang="ru-RU" altLang="ru-RU" sz="3900" dirty="0" smtClean="0">
                <a:solidFill>
                  <a:schemeClr val="tx1"/>
                </a:solidFill>
              </a:rPr>
              <a:t>– заключение 1 существительное</a:t>
            </a:r>
          </a:p>
        </p:txBody>
      </p:sp>
    </p:spTree>
    <p:extLst>
      <p:ext uri="{BB962C8B-B14F-4D97-AF65-F5344CB8AC3E}">
        <p14:creationId xmlns:p14="http://schemas.microsoft.com/office/powerpoint/2010/main" val="2280333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Запоминайте слова в контексте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838266" cy="3880773"/>
          </a:xfrm>
        </p:spPr>
        <p:txBody>
          <a:bodyPr>
            <a:normAutofit/>
          </a:bodyPr>
          <a:lstStyle/>
          <a:p>
            <a:r>
              <a:rPr lang="ru-RU" sz="3200" dirty="0" err="1"/>
              <a:t>We</a:t>
            </a:r>
            <a:r>
              <a:rPr lang="ru-RU" sz="3200" dirty="0"/>
              <a:t> </a:t>
            </a:r>
            <a:r>
              <a:rPr lang="ru-RU" sz="3200" b="1" dirty="0" err="1"/>
              <a:t>set</a:t>
            </a:r>
            <a:r>
              <a:rPr lang="ru-RU" sz="3200" dirty="0"/>
              <a:t> </a:t>
            </a:r>
            <a:r>
              <a:rPr lang="ru-RU" sz="3200" dirty="0" err="1"/>
              <a:t>an</a:t>
            </a:r>
            <a:r>
              <a:rPr lang="ru-RU" sz="3200" dirty="0"/>
              <a:t> </a:t>
            </a:r>
            <a:r>
              <a:rPr lang="ru-RU" sz="3200" dirty="0" err="1"/>
              <a:t>extra</a:t>
            </a:r>
            <a:r>
              <a:rPr lang="ru-RU" sz="3200" dirty="0"/>
              <a:t> </a:t>
            </a:r>
            <a:r>
              <a:rPr lang="ru-RU" sz="3200" dirty="0" err="1"/>
              <a:t>place</a:t>
            </a:r>
            <a:r>
              <a:rPr lang="ru-RU" sz="3200" dirty="0"/>
              <a:t> </a:t>
            </a:r>
            <a:r>
              <a:rPr lang="ru-RU" sz="3200" dirty="0" err="1"/>
              <a:t>at</a:t>
            </a:r>
            <a:r>
              <a:rPr lang="ru-RU" sz="3200" dirty="0"/>
              <a:t> </a:t>
            </a:r>
            <a:r>
              <a:rPr lang="ru-RU" sz="3200" dirty="0" err="1"/>
              <a:t>the</a:t>
            </a:r>
            <a:r>
              <a:rPr lang="ru-RU" sz="3200" dirty="0"/>
              <a:t> </a:t>
            </a:r>
            <a:r>
              <a:rPr lang="ru-RU" sz="3200" dirty="0" err="1"/>
              <a:t>table</a:t>
            </a:r>
            <a:r>
              <a:rPr lang="ru-RU" sz="3200" dirty="0"/>
              <a:t> </a:t>
            </a:r>
            <a:r>
              <a:rPr lang="ru-RU" sz="3200" dirty="0" err="1"/>
              <a:t>for</a:t>
            </a:r>
            <a:r>
              <a:rPr lang="ru-RU" sz="3200" dirty="0"/>
              <a:t> </a:t>
            </a:r>
            <a:r>
              <a:rPr lang="ru-RU" sz="3200" dirty="0" err="1"/>
              <a:t>our</a:t>
            </a:r>
            <a:r>
              <a:rPr lang="ru-RU" sz="3200" dirty="0"/>
              <a:t> </a:t>
            </a:r>
            <a:r>
              <a:rPr lang="ru-RU" sz="3200" dirty="0" err="1"/>
              <a:t>guest</a:t>
            </a:r>
            <a:r>
              <a:rPr lang="ru-RU" sz="3200" dirty="0"/>
              <a:t>. – Мы организовали дополнительное место за столом для нашего гостя. </a:t>
            </a:r>
          </a:p>
          <a:p>
            <a:r>
              <a:rPr lang="ru-RU" sz="3200" dirty="0" err="1"/>
              <a:t>We</a:t>
            </a:r>
            <a:r>
              <a:rPr lang="ru-RU" sz="3200" dirty="0"/>
              <a:t> </a:t>
            </a:r>
            <a:r>
              <a:rPr lang="ru-RU" sz="3200" dirty="0" err="1"/>
              <a:t>met</a:t>
            </a:r>
            <a:r>
              <a:rPr lang="ru-RU" sz="3200" dirty="0"/>
              <a:t> </a:t>
            </a:r>
            <a:r>
              <a:rPr lang="ru-RU" sz="3200" dirty="0" err="1"/>
              <a:t>on</a:t>
            </a:r>
            <a:r>
              <a:rPr lang="ru-RU" sz="3200" dirty="0"/>
              <a:t> </a:t>
            </a:r>
            <a:r>
              <a:rPr lang="ru-RU" sz="3200" dirty="0" err="1"/>
              <a:t>the</a:t>
            </a:r>
            <a:r>
              <a:rPr lang="ru-RU" sz="3200" dirty="0"/>
              <a:t> </a:t>
            </a:r>
            <a:r>
              <a:rPr lang="ru-RU" sz="3200" b="1" dirty="0" err="1"/>
              <a:t>set</a:t>
            </a:r>
            <a:r>
              <a:rPr lang="ru-RU" sz="3200" dirty="0"/>
              <a:t> </a:t>
            </a:r>
            <a:r>
              <a:rPr lang="ru-RU" sz="3200" dirty="0" err="1"/>
              <a:t>of</a:t>
            </a:r>
            <a:r>
              <a:rPr lang="ru-RU" sz="3200" dirty="0"/>
              <a:t> </a:t>
            </a:r>
            <a:r>
              <a:rPr lang="ru-RU" sz="3200" dirty="0" err="1"/>
              <a:t>Hamlet</a:t>
            </a:r>
            <a:r>
              <a:rPr lang="ru-RU" sz="3200" dirty="0"/>
              <a:t>. – Мы встретились на постановке «Гамлета</a:t>
            </a:r>
            <a:r>
              <a:rPr lang="ru-RU" sz="3200" dirty="0" smtClean="0"/>
              <a:t>».</a:t>
            </a:r>
          </a:p>
          <a:p>
            <a:r>
              <a:rPr lang="ru-RU" sz="3200" dirty="0" smtClean="0"/>
              <a:t> </a:t>
            </a:r>
            <a:r>
              <a:rPr lang="ru-RU" sz="3200" dirty="0" err="1" smtClean="0"/>
              <a:t>All</a:t>
            </a:r>
            <a:r>
              <a:rPr lang="ru-RU" sz="3200" dirty="0" smtClean="0"/>
              <a:t> </a:t>
            </a:r>
            <a:r>
              <a:rPr lang="ru-RU" sz="3200" dirty="0" err="1" smtClean="0"/>
              <a:t>the</a:t>
            </a:r>
            <a:r>
              <a:rPr lang="ru-RU" sz="3200" dirty="0" smtClean="0"/>
              <a:t> </a:t>
            </a:r>
            <a:r>
              <a:rPr lang="ru-RU" sz="3200" dirty="0" err="1"/>
              <a:t>cars</a:t>
            </a:r>
            <a:r>
              <a:rPr lang="ru-RU" sz="3200" dirty="0"/>
              <a:t> </a:t>
            </a:r>
            <a:r>
              <a:rPr lang="ru-RU" sz="3200" dirty="0" err="1"/>
              <a:t>have</a:t>
            </a:r>
            <a:r>
              <a:rPr lang="ru-RU" sz="3200" dirty="0"/>
              <a:t> a </a:t>
            </a:r>
            <a:r>
              <a:rPr lang="ru-RU" sz="3200" b="1" dirty="0" err="1"/>
              <a:t>set</a:t>
            </a:r>
            <a:r>
              <a:rPr lang="ru-RU" sz="3200" dirty="0"/>
              <a:t> </a:t>
            </a:r>
            <a:r>
              <a:rPr lang="ru-RU" sz="3200" dirty="0" err="1"/>
              <a:t>price</a:t>
            </a:r>
            <a:r>
              <a:rPr lang="ru-RU" sz="3200" dirty="0"/>
              <a:t>. – Все автомобили имеют фиксированную цену.</a:t>
            </a:r>
          </a:p>
        </p:txBody>
      </p:sp>
    </p:spTree>
    <p:extLst>
      <p:ext uri="{BB962C8B-B14F-4D97-AF65-F5344CB8AC3E}">
        <p14:creationId xmlns:p14="http://schemas.microsoft.com/office/powerpoint/2010/main" val="35935848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</TotalTime>
  <Words>271</Words>
  <Application>Microsoft Office PowerPoint</Application>
  <PresentationFormat>Широкоэкранный</PresentationFormat>
  <Paragraphs>90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Trebuchet MS</vt:lpstr>
      <vt:lpstr>Wingdings 3</vt:lpstr>
      <vt:lpstr>Аспект</vt:lpstr>
      <vt:lpstr>Эффективные способы повышения словарного запаса</vt:lpstr>
      <vt:lpstr>Презентация PowerPoint</vt:lpstr>
      <vt:lpstr>Три кита строительства</vt:lpstr>
      <vt:lpstr>Три кита изучения языка</vt:lpstr>
      <vt:lpstr>Презентация PowerPoint</vt:lpstr>
      <vt:lpstr>Презентация PowerPoint</vt:lpstr>
      <vt:lpstr>https://wordart.com http://wordcloud.pro/ru http://www.imagechef.com/ic/ru/word_mosaic/ </vt:lpstr>
      <vt:lpstr>Синквейн</vt:lpstr>
      <vt:lpstr>Запоминайте слова в контексте</vt:lpstr>
      <vt:lpstr>Презентация PowerPoint</vt:lpstr>
      <vt:lpstr>Ассоциации</vt:lpstr>
      <vt:lpstr>Презентация PowerPoint</vt:lpstr>
      <vt:lpstr>СЕКРЕТ ОКОНЧАНИЙ -TION, -SION  </vt:lpstr>
      <vt:lpstr>Презентация PowerPoint</vt:lpstr>
      <vt:lpstr>Презентация PowerPoint</vt:lpstr>
      <vt:lpstr>Поем любимые песни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способы повышения словарного запаса</dc:title>
  <dc:creator>Пользователь</dc:creator>
  <cp:lastModifiedBy>Пользователь</cp:lastModifiedBy>
  <cp:revision>11</cp:revision>
  <dcterms:created xsi:type="dcterms:W3CDTF">2019-12-03T12:31:04Z</dcterms:created>
  <dcterms:modified xsi:type="dcterms:W3CDTF">2019-12-03T17:27:03Z</dcterms:modified>
</cp:coreProperties>
</file>