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4A148-D5B6-4961-9F95-6A04359FC22E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B326-0A40-47A5-815D-7B44314A8B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519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4A148-D5B6-4961-9F95-6A04359FC22E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B326-0A40-47A5-815D-7B44314A8B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631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4A148-D5B6-4961-9F95-6A04359FC22E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B326-0A40-47A5-815D-7B44314A8B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474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4A148-D5B6-4961-9F95-6A04359FC22E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B326-0A40-47A5-815D-7B44314A8B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414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4A148-D5B6-4961-9F95-6A04359FC22E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B326-0A40-47A5-815D-7B44314A8B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142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4A148-D5B6-4961-9F95-6A04359FC22E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B326-0A40-47A5-815D-7B44314A8B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439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4A148-D5B6-4961-9F95-6A04359FC22E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B326-0A40-47A5-815D-7B44314A8B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366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4A148-D5B6-4961-9F95-6A04359FC22E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B326-0A40-47A5-815D-7B44314A8B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795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4A148-D5B6-4961-9F95-6A04359FC22E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B326-0A40-47A5-815D-7B44314A8B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291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4A148-D5B6-4961-9F95-6A04359FC22E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B326-0A40-47A5-815D-7B44314A8B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131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4A148-D5B6-4961-9F95-6A04359FC22E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FB326-0A40-47A5-815D-7B44314A8B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408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2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4A148-D5B6-4961-9F95-6A04359FC22E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FB326-0A40-47A5-815D-7B44314A8B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86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701" b="4487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 rot="16200000">
            <a:off x="-2160749" y="2960949"/>
            <a:ext cx="6408714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701" b="4487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 rot="5400000">
            <a:off x="5017621" y="2722497"/>
            <a:ext cx="6423929" cy="1037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691680" y="2130425"/>
            <a:ext cx="6019028" cy="1470025"/>
          </a:xfrm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Шаблон презентации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5589240"/>
            <a:ext cx="6080720" cy="864098"/>
          </a:xfrm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Манина О.Б. учитель химии и </a:t>
            </a:r>
            <a:r>
              <a:rPr lang="ru-RU" sz="240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биологии </a:t>
            </a:r>
          </a:p>
          <a:p>
            <a:r>
              <a:rPr lang="ru-RU" sz="240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«СОШ №4» </a:t>
            </a:r>
          </a:p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Черногорск Республика Хакасия</a:t>
            </a:r>
          </a:p>
          <a:p>
            <a:pPr algn="r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62826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701" b="4487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 rot="16200000">
            <a:off x="-2288988" y="3017180"/>
            <a:ext cx="6408714" cy="895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701" b="4487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 rot="5400000">
            <a:off x="5089629" y="2650489"/>
            <a:ext cx="6423929" cy="11817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48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701" b="4487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 rot="16200000">
            <a:off x="-2069717" y="2979973"/>
            <a:ext cx="6408714" cy="9700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701" b="4487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 rot="5400000">
            <a:off x="4981617" y="2758501"/>
            <a:ext cx="6423929" cy="9657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64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701" b="4487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 rot="16200000">
            <a:off x="-2288988" y="3017180"/>
            <a:ext cx="6408714" cy="895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701" b="4487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 rot="5400000">
            <a:off x="4981617" y="2758502"/>
            <a:ext cx="6423929" cy="9657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3" y="1556793"/>
            <a:ext cx="5184577" cy="8640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Интернет источники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23727" y="2906713"/>
            <a:ext cx="4896545" cy="666303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enagold.ru/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fon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/clipart/v/vflo25.html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47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25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Шаблон презентации</vt:lpstr>
      <vt:lpstr>Презентация PowerPoint</vt:lpstr>
      <vt:lpstr>Презентация PowerPoint</vt:lpstr>
      <vt:lpstr>Интернет 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Натуля</cp:lastModifiedBy>
  <cp:revision>6</cp:revision>
  <dcterms:created xsi:type="dcterms:W3CDTF">2019-02-05T04:57:45Z</dcterms:created>
  <dcterms:modified xsi:type="dcterms:W3CDTF">2020-11-06T10:01:36Z</dcterms:modified>
</cp:coreProperties>
</file>