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35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809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5145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9872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534691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2217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822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345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8301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212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68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040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383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2110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305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829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50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479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5E16D-CC67-4568-B97A-E7B5BBD9C499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58FF8-5909-4044-8C3A-DDAFA4858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1032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Познакомить детей  с различными видами старинной утвари народов Южного </a:t>
            </a:r>
            <a:r>
              <a:rPr lang="ru-RU" dirty="0"/>
              <a:t>У</a:t>
            </a:r>
            <a:r>
              <a:rPr lang="ru-RU" dirty="0" smtClean="0"/>
              <a:t>рала.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«Старинные предметы быта народов Южного Урала»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234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909" y="370703"/>
            <a:ext cx="8531194" cy="5720183"/>
          </a:xfrm>
        </p:spPr>
      </p:pic>
    </p:spTree>
    <p:extLst>
      <p:ext uri="{BB962C8B-B14F-4D97-AF65-F5344CB8AC3E}">
        <p14:creationId xmlns="" xmlns:p14="http://schemas.microsoft.com/office/powerpoint/2010/main" val="21239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962" y="333632"/>
            <a:ext cx="9153142" cy="6116593"/>
          </a:xfrm>
        </p:spPr>
      </p:pic>
    </p:spTree>
    <p:extLst>
      <p:ext uri="{BB962C8B-B14F-4D97-AF65-F5344CB8AC3E}">
        <p14:creationId xmlns="" xmlns:p14="http://schemas.microsoft.com/office/powerpoint/2010/main" val="19661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888" y="691977"/>
            <a:ext cx="9057185" cy="5896673"/>
          </a:xfrm>
        </p:spPr>
      </p:pic>
    </p:spTree>
    <p:extLst>
      <p:ext uri="{BB962C8B-B14F-4D97-AF65-F5344CB8AC3E}">
        <p14:creationId xmlns="" xmlns:p14="http://schemas.microsoft.com/office/powerpoint/2010/main" val="317355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171" y="494271"/>
            <a:ext cx="9154207" cy="5824552"/>
          </a:xfrm>
        </p:spPr>
      </p:pic>
    </p:spTree>
    <p:extLst>
      <p:ext uri="{BB962C8B-B14F-4D97-AF65-F5344CB8AC3E}">
        <p14:creationId xmlns="" xmlns:p14="http://schemas.microsoft.com/office/powerpoint/2010/main" val="3714833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24" y="407773"/>
            <a:ext cx="9144838" cy="6190734"/>
          </a:xfrm>
        </p:spPr>
      </p:pic>
    </p:spTree>
    <p:extLst>
      <p:ext uri="{BB962C8B-B14F-4D97-AF65-F5344CB8AC3E}">
        <p14:creationId xmlns="" xmlns:p14="http://schemas.microsoft.com/office/powerpoint/2010/main" val="2214392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35" y="580768"/>
            <a:ext cx="9233923" cy="5951706"/>
          </a:xfrm>
        </p:spPr>
      </p:pic>
    </p:spTree>
    <p:extLst>
      <p:ext uri="{BB962C8B-B14F-4D97-AF65-F5344CB8AC3E}">
        <p14:creationId xmlns="" xmlns:p14="http://schemas.microsoft.com/office/powerpoint/2010/main" val="2772202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238" y="617838"/>
            <a:ext cx="9204492" cy="5857524"/>
          </a:xfrm>
        </p:spPr>
      </p:pic>
    </p:spTree>
    <p:extLst>
      <p:ext uri="{BB962C8B-B14F-4D97-AF65-F5344CB8AC3E}">
        <p14:creationId xmlns="" xmlns:p14="http://schemas.microsoft.com/office/powerpoint/2010/main" val="799004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56</TotalTime>
  <Words>19</Words>
  <Application>Microsoft Office PowerPoint</Application>
  <PresentationFormat>Произвольный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Контур</vt:lpstr>
      <vt:lpstr>«Старинные предметы быта народов Южного Урала»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«Старинные предметы быта народов Южного Урала»</dc:title>
  <dc:creator>Ученик</dc:creator>
  <cp:lastModifiedBy>Администратор</cp:lastModifiedBy>
  <cp:revision>8</cp:revision>
  <dcterms:created xsi:type="dcterms:W3CDTF">2020-10-16T08:45:10Z</dcterms:created>
  <dcterms:modified xsi:type="dcterms:W3CDTF">2020-10-19T17:32:30Z</dcterms:modified>
</cp:coreProperties>
</file>