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  <p:sldId id="258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77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534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418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842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703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155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</cp:revision>
  <dcterms:created xsi:type="dcterms:W3CDTF">2020-11-07T04:53:53Z</dcterms:created>
  <dcterms:modified xsi:type="dcterms:W3CDTF">2020-11-07T05:01:18Z</dcterms:modified>
</cp:coreProperties>
</file>