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20.09.2015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20.09.2015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20.09.2015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20.09.2015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file:///E:\&#1058;&#1091;&#1072;&#1087;&#1089;&#1080;&#1085;&#1089;&#1082;&#1072;&#1103;%20&#1086;&#1073;&#1086;&#1088;&#1086;&#1085;&#1080;&#1090;&#1077;&#1083;&#1100;&#1085;&#1072;&#1103;%20&#1086;&#1087;&#1077;&#1088;&#1072;&#1094;&#1080;&#1103;\Pesni_Voennyh_Let-Vstavaj_strana_ogromnaya_(mp3.cc).mp3" TargetMode="External"/><Relationship Id="rId1" Type="http://schemas.openxmlformats.org/officeDocument/2006/relationships/audio" Target="../media/audio1.wav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058;&#1091;&#1072;&#1087;&#1089;&#1080;&#1085;&#1089;&#1082;&#1072;&#1103;%20&#1086;&#1073;&#1086;&#1088;&#1086;&#1085;&#1080;&#1090;&#1077;&#1083;&#1100;&#1085;&#1072;&#1103;%20&#1086;&#1087;&#1077;&#1088;&#1072;&#1094;&#1080;&#1103;\&#1047;&#1074;&#1091;&#1082;_&#1084;&#1077;&#1090;&#1088;&#1086;&#1085;&#1086;&#1084;&#1072;_-_&#1052;&#1080;&#1085;&#1091;&#1090;&#1072;_&#1084;&#1086;&#1083;&#1095;&#1072;&#1085;&#1080;&#1103;.mp3" TargetMode="External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571480"/>
            <a:ext cx="9144000" cy="4156095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Туапсинская оборонительная операция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 1942-2015 гг.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~PP1621.WAV">
            <a:hlinkClick r:id="" action="ppaction://media"/>
          </p:cNvPr>
          <p:cNvPicPr>
            <a:picLocks noRot="1" noChangeAspect="1"/>
          </p:cNvPicPr>
          <p:nvPr>
            <a:wavAudioFile r:embed="rId1" name="~PP1621.WAV"/>
          </p:nvPr>
        </p:nvPicPr>
        <p:blipFill>
          <a:blip r:embed="rId4"/>
          <a:stretch>
            <a:fillRect/>
          </a:stretch>
        </p:blipFill>
        <p:spPr>
          <a:xfrm>
            <a:off x="8632825" y="6346825"/>
            <a:ext cx="304800" cy="304800"/>
          </a:xfrm>
          <a:prstGeom prst="rect">
            <a:avLst/>
          </a:prstGeom>
        </p:spPr>
      </p:pic>
      <p:pic>
        <p:nvPicPr>
          <p:cNvPr id="5" name="Pesni_Voennyh_Let-Vstavaj_strana_ogromnaya_(mp3.cc)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41716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E:\Туапсинская оборонительная операция\gal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428604"/>
            <a:ext cx="8501122" cy="61436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E:\Туапсинская оборонительная операция\semashho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14290"/>
            <a:ext cx="8501122" cy="62151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E:\Туапсинская оборонительная операция\538449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85728"/>
            <a:ext cx="8643998" cy="62865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1" name="Picture 3" descr="E:\Туапсинская оборонительная операция\f2e7541b3bf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57166"/>
            <a:ext cx="8501122" cy="62151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E:\Туапсинская оборонительная операция\0_c5c76_118509e3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85728"/>
            <a:ext cx="8429684" cy="62865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E:\Туапсинская оборонительная операция\tuapse(1)__fhh4p2z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0"/>
            <a:ext cx="8429684" cy="6500834"/>
          </a:xfrm>
          <a:prstGeom prst="rect">
            <a:avLst/>
          </a:prstGeom>
          <a:noFill/>
        </p:spPr>
      </p:pic>
      <p:pic>
        <p:nvPicPr>
          <p:cNvPr id="5" name="Звук_метронома_-_Минута_молчания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657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609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E:\Туапсинская оборонительная операция\4ffafe7a6e32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428604"/>
            <a:ext cx="8526463" cy="5730875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E:\Туапсинская оборонительная операция\704064-35024d1191e444e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357166"/>
            <a:ext cx="8215370" cy="62151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E:\Туапсинская оборонительная операция\678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85728"/>
            <a:ext cx="8286809" cy="62865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E:\Туапсинская оборонительная операция\big-97-799-fa517434b82355390c5cb9831685d6a0.kuba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3" y="285728"/>
            <a:ext cx="8413885" cy="62865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3" name="Picture 3" descr="E:\Туапсинская оборонительная операция\IMG_8073-800x5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85728"/>
            <a:ext cx="8358246" cy="61436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E:\Туапсинская оборонительная операция\IMG_807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57166"/>
            <a:ext cx="8501122" cy="62151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E:\Туапсинская оборонительная операция\large1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8572560" cy="63260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E:\Туапсинская оборонительная операция\tmp11B-115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8553821" cy="62865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32</TotalTime>
  <Words>3</Words>
  <PresentationFormat>Экран (4:3)</PresentationFormat>
  <Paragraphs>1</Paragraphs>
  <Slides>15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Бумажная</vt:lpstr>
      <vt:lpstr>Туапсинская оборонительная операция  1942-2015 гг.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Туапсинская оборонительная операция 1942-2015 гг.</dc:title>
  <dc:creator>Админ</dc:creator>
  <cp:lastModifiedBy>Админ</cp:lastModifiedBy>
  <cp:revision>2</cp:revision>
  <dcterms:created xsi:type="dcterms:W3CDTF">2015-09-20T18:58:15Z</dcterms:created>
  <dcterms:modified xsi:type="dcterms:W3CDTF">2015-09-20T19:43:15Z</dcterms:modified>
</cp:coreProperties>
</file>