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56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66" d="100"/>
          <a:sy n="66" d="100"/>
        </p:scale>
        <p:origin x="-1506" y="-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DD23B-45CC-413A-8077-362F6F134337}" type="datetimeFigureOut">
              <a:rPr lang="ru-RU" smtClean="0"/>
              <a:pPr/>
              <a:t>07.11.2020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A0AD1-77A2-4815-80CD-A26A83C1CE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DD23B-45CC-413A-8077-362F6F134337}" type="datetimeFigureOut">
              <a:rPr lang="ru-RU" smtClean="0"/>
              <a:pPr/>
              <a:t>07.11.2020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A0AD1-77A2-4815-80CD-A26A83C1CE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DD23B-45CC-413A-8077-362F6F134337}" type="datetimeFigureOut">
              <a:rPr lang="ru-RU" smtClean="0"/>
              <a:pPr/>
              <a:t>07.11.2020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A0AD1-77A2-4815-80CD-A26A83C1CE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DD23B-45CC-413A-8077-362F6F134337}" type="datetimeFigureOut">
              <a:rPr lang="ru-RU" smtClean="0"/>
              <a:pPr/>
              <a:t>07.11.2020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A0AD1-77A2-4815-80CD-A26A83C1CE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DD23B-45CC-413A-8077-362F6F134337}" type="datetimeFigureOut">
              <a:rPr lang="ru-RU" smtClean="0"/>
              <a:pPr/>
              <a:t>07.11.2020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A0AD1-77A2-4815-80CD-A26A83C1CE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DD23B-45CC-413A-8077-362F6F134337}" type="datetimeFigureOut">
              <a:rPr lang="ru-RU" smtClean="0"/>
              <a:pPr/>
              <a:t>07.11.2020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A0AD1-77A2-4815-80CD-A26A83C1CE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DD23B-45CC-413A-8077-362F6F134337}" type="datetimeFigureOut">
              <a:rPr lang="ru-RU" smtClean="0"/>
              <a:pPr/>
              <a:t>07.11.2020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A0AD1-77A2-4815-80CD-A26A83C1CE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DD23B-45CC-413A-8077-362F6F134337}" type="datetimeFigureOut">
              <a:rPr lang="ru-RU" smtClean="0"/>
              <a:pPr/>
              <a:t>07.11.2020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A0AD1-77A2-4815-80CD-A26A83C1CE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DD23B-45CC-413A-8077-362F6F134337}" type="datetimeFigureOut">
              <a:rPr lang="ru-RU" smtClean="0"/>
              <a:pPr/>
              <a:t>07.11.2020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A0AD1-77A2-4815-80CD-A26A83C1CE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DD23B-45CC-413A-8077-362F6F134337}" type="datetimeFigureOut">
              <a:rPr lang="ru-RU" smtClean="0"/>
              <a:pPr/>
              <a:t>07.11.2020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A0AD1-77A2-4815-80CD-A26A83C1CE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DD23B-45CC-413A-8077-362F6F134337}" type="datetimeFigureOut">
              <a:rPr lang="ru-RU" smtClean="0"/>
              <a:pPr/>
              <a:t>07.11.2020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A0AD1-77A2-4815-80CD-A26A83C1CE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CEBF5"/>
            </a:gs>
            <a:gs pos="8000">
              <a:srgbClr val="83A7C3"/>
            </a:gs>
            <a:gs pos="13000">
              <a:srgbClr val="768FB9"/>
            </a:gs>
            <a:gs pos="21001">
              <a:srgbClr val="83A7C3"/>
            </a:gs>
            <a:gs pos="52000">
              <a:srgbClr val="FFFFFF"/>
            </a:gs>
            <a:gs pos="56000">
              <a:srgbClr val="9C6563"/>
            </a:gs>
            <a:gs pos="58000">
              <a:srgbClr val="80302D"/>
            </a:gs>
            <a:gs pos="71001">
              <a:srgbClr val="C0524E"/>
            </a:gs>
            <a:gs pos="94000">
              <a:srgbClr val="EBDAD4"/>
            </a:gs>
            <a:gs pos="100000">
              <a:srgbClr val="55261C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BDD23B-45CC-413A-8077-362F6F134337}" type="datetimeFigureOut">
              <a:rPr lang="ru-RU" smtClean="0"/>
              <a:pPr/>
              <a:t>07.11.2020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9A0AD1-77A2-4815-80CD-A26A83C1CE8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Развитие </a:t>
            </a:r>
            <a:r>
              <a:rPr lang="ru-RU" dirty="0" err="1" smtClean="0"/>
              <a:t>креативного</a:t>
            </a:r>
            <a:r>
              <a:rPr lang="ru-RU" dirty="0" smtClean="0"/>
              <a:t> мышления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Понятие </a:t>
            </a:r>
            <a:r>
              <a:rPr lang="ru-RU" dirty="0" err="1" smtClean="0"/>
              <a:t>креативности</a:t>
            </a:r>
            <a:r>
              <a:rPr lang="ru-RU" dirty="0" smtClean="0"/>
              <a:t> происходит от английского слова «</a:t>
            </a:r>
            <a:r>
              <a:rPr lang="ru-RU" dirty="0" err="1" smtClean="0"/>
              <a:t>creativity</a:t>
            </a:r>
            <a:r>
              <a:rPr lang="ru-RU" dirty="0" smtClean="0"/>
              <a:t>», что в переводе означает «создание, созидание».</a:t>
            </a:r>
          </a:p>
          <a:p>
            <a:r>
              <a:rPr lang="ru-RU" b="1" dirty="0" smtClean="0"/>
              <a:t>В психологии </a:t>
            </a:r>
            <a:r>
              <a:rPr lang="ru-RU" b="1" dirty="0" err="1" smtClean="0"/>
              <a:t>креативность</a:t>
            </a:r>
            <a:r>
              <a:rPr lang="ru-RU" b="1" dirty="0" smtClean="0"/>
              <a:t> это:</a:t>
            </a:r>
            <a:endParaRPr lang="ru-RU" dirty="0" smtClean="0"/>
          </a:p>
          <a:p>
            <a:r>
              <a:rPr lang="ru-RU" dirty="0" smtClean="0"/>
              <a:t>умение создания интересных идей;</a:t>
            </a:r>
          </a:p>
          <a:p>
            <a:r>
              <a:rPr lang="ru-RU" dirty="0" smtClean="0"/>
              <a:t>предложение неожиданных решений проблем;</a:t>
            </a:r>
          </a:p>
          <a:p>
            <a:r>
              <a:rPr lang="ru-RU" dirty="0" smtClean="0"/>
              <a:t>отклонение от привычных алгоритмов мышления.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Развитие </a:t>
            </a:r>
            <a:r>
              <a:rPr lang="ru-RU" dirty="0" err="1" smtClean="0"/>
              <a:t>креативного</a:t>
            </a:r>
            <a:r>
              <a:rPr lang="ru-RU" dirty="0" smtClean="0"/>
              <a:t> мышления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		Современные информационные технологии предоставляют множество инструментов для </a:t>
            </a:r>
            <a:r>
              <a:rPr lang="ru-RU" dirty="0" err="1" smtClean="0"/>
              <a:t>креативного</a:t>
            </a:r>
            <a:r>
              <a:rPr lang="ru-RU" dirty="0" smtClean="0"/>
              <a:t> решения поставленных задач.</a:t>
            </a:r>
            <a:endParaRPr lang="ru-RU" dirty="0" smtClean="0"/>
          </a:p>
        </p:txBody>
      </p:sp>
      <p:pic>
        <p:nvPicPr>
          <p:cNvPr id="2050" name="Picture 2" descr="C:\Users\techer\Downloads\Interne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6314" y="3714752"/>
            <a:ext cx="4143372" cy="2870275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2051" name="Picture 3" descr="C:\Users\techer\Downloads\office-0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3929066"/>
            <a:ext cx="3563806" cy="271461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Развитие </a:t>
            </a:r>
            <a:r>
              <a:rPr lang="ru-RU" dirty="0" err="1" smtClean="0"/>
              <a:t>креативного</a:t>
            </a:r>
            <a:r>
              <a:rPr lang="ru-RU" dirty="0" smtClean="0"/>
              <a:t> мышления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		Сегодняшнее занятие позволит научится создавать векторные изображения в текстовом редакторе </a:t>
            </a:r>
            <a:r>
              <a:rPr lang="en-US" dirty="0" smtClean="0"/>
              <a:t>MS WORD</a:t>
            </a:r>
            <a:r>
              <a:rPr lang="ru-RU" dirty="0" smtClean="0"/>
              <a:t>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3075" name="Picture 3" descr="C:\Users\techer\Downloads\Screenshot-2016-09-30-15.31.29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3042" y="3508987"/>
            <a:ext cx="6143667" cy="292040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Повторение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Char char="-"/>
            </a:pPr>
            <a:r>
              <a:rPr lang="ru-RU" dirty="0" smtClean="0"/>
              <a:t>Какие бывают изображения?</a:t>
            </a:r>
          </a:p>
          <a:p>
            <a:pPr>
              <a:buFontTx/>
              <a:buChar char="-"/>
            </a:pPr>
            <a:r>
              <a:rPr lang="ru-RU" dirty="0" smtClean="0"/>
              <a:t>Что такое растр?</a:t>
            </a:r>
          </a:p>
          <a:p>
            <a:pPr>
              <a:buFontTx/>
              <a:buChar char="-"/>
            </a:pPr>
            <a:r>
              <a:rPr lang="ru-RU" dirty="0" smtClean="0"/>
              <a:t>Из чего строится векторное изображение?</a:t>
            </a:r>
          </a:p>
          <a:p>
            <a:pPr>
              <a:buFontTx/>
              <a:buChar char="-"/>
            </a:pPr>
            <a:r>
              <a:rPr lang="ru-RU" dirty="0" smtClean="0"/>
              <a:t>Что такое </a:t>
            </a:r>
            <a:r>
              <a:rPr lang="en-US" dirty="0" smtClean="0"/>
              <a:t>RGB</a:t>
            </a:r>
            <a:r>
              <a:rPr lang="ru-RU" dirty="0" smtClean="0"/>
              <a:t>?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Описание задания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Char char="-"/>
            </a:pPr>
            <a:r>
              <a:rPr lang="ru-RU" dirty="0" smtClean="0"/>
              <a:t>На выполнение задания у вас будет 15 минут</a:t>
            </a:r>
          </a:p>
          <a:p>
            <a:pPr>
              <a:buFontTx/>
              <a:buChar char="-"/>
            </a:pPr>
            <a:r>
              <a:rPr lang="ru-RU" dirty="0" smtClean="0"/>
              <a:t>Задание выполняется в программе </a:t>
            </a:r>
            <a:r>
              <a:rPr lang="en-US" dirty="0" smtClean="0"/>
              <a:t>MS WORD</a:t>
            </a:r>
            <a:endParaRPr lang="ru-RU" dirty="0" smtClean="0"/>
          </a:p>
          <a:p>
            <a:pPr>
              <a:buFontTx/>
              <a:buChar char="-"/>
            </a:pPr>
            <a:r>
              <a:rPr lang="ru-RU" dirty="0" smtClean="0"/>
              <a:t>Ограничений по выбору цвета, форме получившегося изображения нет.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214290"/>
            <a:ext cx="7772400" cy="85723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Творческое задание к уроку «Векторная графика»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20" y="1357298"/>
            <a:ext cx="8572560" cy="1752600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tx1"/>
                </a:solidFill>
              </a:rPr>
              <a:t>Используя только представленные фигуры нарисовать изображение «</a:t>
            </a:r>
            <a:r>
              <a:rPr lang="ru-RU" sz="2800" b="1" dirty="0" smtClean="0">
                <a:solidFill>
                  <a:schemeClr val="tx1"/>
                </a:solidFill>
              </a:rPr>
              <a:t>Компьютер будущего</a:t>
            </a:r>
            <a:r>
              <a:rPr lang="ru-RU" sz="2800" dirty="0" smtClean="0">
                <a:solidFill>
                  <a:schemeClr val="tx1"/>
                </a:solidFill>
              </a:rPr>
              <a:t>»</a:t>
            </a:r>
          </a:p>
          <a:p>
            <a:r>
              <a:rPr lang="ru-RU" sz="2800" dirty="0" smtClean="0">
                <a:solidFill>
                  <a:schemeClr val="tx1"/>
                </a:solidFill>
              </a:rPr>
              <a:t>(</a:t>
            </a:r>
            <a:r>
              <a:rPr lang="ru-RU" sz="2800" i="1" dirty="0" smtClean="0">
                <a:solidFill>
                  <a:schemeClr val="tx1"/>
                </a:solidFill>
              </a:rPr>
              <a:t>цвет, количество и положение фигур любое</a:t>
            </a:r>
            <a:r>
              <a:rPr lang="ru-RU" sz="2800" dirty="0" smtClean="0">
                <a:solidFill>
                  <a:schemeClr val="tx1"/>
                </a:solidFill>
              </a:rPr>
              <a:t>)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57224" y="3714752"/>
            <a:ext cx="1857388" cy="85725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7000892" y="3214686"/>
            <a:ext cx="1571636" cy="1143008"/>
          </a:xfrm>
          <a:prstGeom prst="triangle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428596" y="5286388"/>
            <a:ext cx="2000264" cy="928694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Шестиугольник 6"/>
          <p:cNvSpPr/>
          <p:nvPr/>
        </p:nvSpPr>
        <p:spPr>
          <a:xfrm>
            <a:off x="4429124" y="3286124"/>
            <a:ext cx="1928826" cy="1357322"/>
          </a:xfrm>
          <a:prstGeom prst="hexagon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Блок-схема: данные 7"/>
          <p:cNvSpPr/>
          <p:nvPr/>
        </p:nvSpPr>
        <p:spPr>
          <a:xfrm>
            <a:off x="6286512" y="5072074"/>
            <a:ext cx="1500198" cy="857256"/>
          </a:xfrm>
          <a:prstGeom prst="flowChartInputOutpu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Блок-схема: задержка 8"/>
          <p:cNvSpPr/>
          <p:nvPr/>
        </p:nvSpPr>
        <p:spPr>
          <a:xfrm>
            <a:off x="3143240" y="4857760"/>
            <a:ext cx="1714512" cy="1143008"/>
          </a:xfrm>
          <a:prstGeom prst="flowChartDelay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120</Words>
  <Application>Microsoft Office PowerPoint</Application>
  <PresentationFormat>Экран (4:3)</PresentationFormat>
  <Paragraphs>22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Развитие креативного мышления</vt:lpstr>
      <vt:lpstr>Развитие креативного мышления</vt:lpstr>
      <vt:lpstr>Развитие креативного мышления</vt:lpstr>
      <vt:lpstr>Повторение</vt:lpstr>
      <vt:lpstr>Описание задания</vt:lpstr>
      <vt:lpstr>Творческое задание к уроку «Векторная графика»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Творческое задание к уроку «Векторная графика»</dc:title>
  <dc:creator>Matrix</dc:creator>
  <cp:lastModifiedBy>Matrix</cp:lastModifiedBy>
  <cp:revision>3</cp:revision>
  <dcterms:created xsi:type="dcterms:W3CDTF">2020-10-28T12:23:18Z</dcterms:created>
  <dcterms:modified xsi:type="dcterms:W3CDTF">2020-11-07T06:51:22Z</dcterms:modified>
</cp:coreProperties>
</file>