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2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80" r:id="rId11"/>
    <p:sldId id="281" r:id="rId12"/>
    <p:sldId id="265" r:id="rId13"/>
    <p:sldId id="266" r:id="rId14"/>
    <p:sldId id="267" r:id="rId15"/>
    <p:sldId id="268" r:id="rId16"/>
    <p:sldId id="269" r:id="rId17"/>
    <p:sldId id="277" r:id="rId18"/>
    <p:sldId id="278" r:id="rId19"/>
    <p:sldId id="279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56C63-422E-471C-9140-DDA3809F4DC8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B5E15-8EE3-4770-9330-607BE40BB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238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8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1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2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57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71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4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0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39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0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7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01D30-2B4C-49EA-BE92-87A625B915B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0F6AE-1C3D-4F12-B08F-C25C6B5E1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32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556792"/>
            <a:ext cx="4968552" cy="223224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 средней группе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                ОБРАЗ ЖИЗНИ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5085184"/>
            <a:ext cx="3456384" cy="141277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Подготовила: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Соснина. Н.В.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8607" y="260648"/>
            <a:ext cx="6192688" cy="835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lnSpc>
                <a:spcPct val="115000"/>
              </a:lnSpc>
            </a:pPr>
            <a:r>
              <a:rPr lang="ru-RU" sz="1400" b="1" i="1" dirty="0" smtClean="0">
                <a:solidFill>
                  <a:srgbClr val="002060"/>
                </a:solidFill>
                <a:latin typeface="Times New Roman"/>
                <a:ea typeface="SimSun"/>
                <a:cs typeface="Times New Roman"/>
              </a:rPr>
              <a:t>           Муниципальное </a:t>
            </a:r>
            <a:r>
              <a:rPr lang="ru-RU" sz="1400" b="1" i="1" dirty="0">
                <a:solidFill>
                  <a:srgbClr val="002060"/>
                </a:solidFill>
                <a:latin typeface="Times New Roman"/>
                <a:ea typeface="SimSun"/>
                <a:cs typeface="Times New Roman"/>
              </a:rPr>
              <a:t>бюджетное дошкольное образовательное учреждение      детский сад № 10                      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478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498178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36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игровых ситуаций: с\р игры      «</a:t>
            </a:r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Больница»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636912"/>
            <a:ext cx="3600400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65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498178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36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НОД</a:t>
            </a:r>
            <a:r>
              <a:rPr lang="ru-RU" sz="2800" b="1" dirty="0" smtClean="0"/>
              <a:t>  «Приготовление     </a:t>
            </a:r>
            <a:r>
              <a:rPr lang="ru-RU" sz="2800" b="1" smtClean="0"/>
              <a:t>винигрета</a:t>
            </a:r>
            <a:r>
              <a:rPr lang="ru-RU" sz="2800" b="1" dirty="0" smtClean="0"/>
              <a:t>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92896"/>
            <a:ext cx="3312368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140968"/>
            <a:ext cx="324036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3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1" y="201718"/>
            <a:ext cx="53285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 ПРОИЗВЕДЕНИЙ)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158164"/>
            <a:ext cx="1822298" cy="24297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090785"/>
            <a:ext cx="1942942" cy="24761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3267">
            <a:off x="5347531" y="1177857"/>
            <a:ext cx="2027635" cy="28807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0519">
            <a:off x="2237074" y="1049136"/>
            <a:ext cx="2220837" cy="293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22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          РАЗВИТИЕ</a:t>
            </a:r>
            <a:endParaRPr lang="ru-RU" sz="28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       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«Любимые фрукты для здоровья»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(РИСОВАНИЕ)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92896"/>
            <a:ext cx="460851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5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«ГИМНАСТИЧЕСКАЯ СТЕНКА»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(АППЛИКАЦИЯ)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060848"/>
            <a:ext cx="4452596" cy="3847043"/>
          </a:xfrm>
        </p:spPr>
      </p:pic>
    </p:spTree>
    <p:extLst>
      <p:ext uri="{BB962C8B-B14F-4D97-AF65-F5344CB8AC3E}">
        <p14:creationId xmlns:p14="http://schemas.microsoft.com/office/powerpoint/2010/main" val="299506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«ВИТАМИНЫ НА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ТАРеЛОЧКЕ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(ЛЕПКА)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025" y="3286720"/>
            <a:ext cx="144463" cy="1083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329179"/>
            <a:ext cx="5040560" cy="426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36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</a:t>
            </a:r>
            <a:endParaRPr lang="ru-RU" sz="28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ПОДВИЖНЫЕ ИГРЫ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636912"/>
            <a:ext cx="3456384" cy="363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3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2060848"/>
            <a:ext cx="46622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492896"/>
            <a:ext cx="3600400" cy="36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71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smtClean="0"/>
              <a:t>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41159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УТРЕННЯЯ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Arabic Typesetting" panose="03020402040406030203" pitchFamily="66" charset="-78"/>
              </a:rPr>
              <a:t>ГИМНАСТИКА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852936"/>
            <a:ext cx="4608512" cy="327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1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455167"/>
            <a:ext cx="44351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ГИМНАСТИКА ПОСЛЕ СНА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3BE4EE-0D41-45B9-B715-5C1B5E8A32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060848"/>
            <a:ext cx="3230016" cy="28803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7ECE05-51C3-4AD7-A927-F313892803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56992"/>
            <a:ext cx="3168352" cy="290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5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71420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ПРОЕКТА: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ОСНОВЫ   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ЗДОРОВОГО ОБРАЗА ЖИЗНИ;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ДОБИТЬСЯ ВЫПОЛНЕНИЯ ЭЛЕМЕН-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ТАРНЫХ ПРАВИЛ ЗДОРОВЬЕСБЕРЕ-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ЖЕНИЯ.</a:t>
            </a:r>
          </a:p>
          <a:p>
            <a:pPr marL="0" indent="0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/>
              <a:t>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6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ПАПКИ-ПЕРЕДВИЖКИ ДЛЯ РОДИТЕЛЕЙ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451404"/>
            <a:ext cx="5609597" cy="4104456"/>
          </a:xfrm>
        </p:spPr>
      </p:pic>
    </p:spTree>
    <p:extLst>
      <p:ext uri="{BB962C8B-B14F-4D97-AF65-F5344CB8AC3E}">
        <p14:creationId xmlns:p14="http://schemas.microsoft.com/office/powerpoint/2010/main" val="384802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5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b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ыпуск стенгазеты: «Здоровье в наших руках»</a:t>
            </a:r>
            <a:endParaRPr lang="ru-RU" sz="3200" b="1" i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1844824"/>
            <a:ext cx="5184577" cy="3816424"/>
          </a:xfrm>
        </p:spPr>
      </p:pic>
    </p:spTree>
    <p:extLst>
      <p:ext uri="{BB962C8B-B14F-4D97-AF65-F5344CB8AC3E}">
        <p14:creationId xmlns:p14="http://schemas.microsoft.com/office/powerpoint/2010/main" val="346258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980728"/>
            <a:ext cx="6707088" cy="93610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досуг «Быть здоровым с Петрушкой»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132855"/>
            <a:ext cx="2808312" cy="316835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708920"/>
            <a:ext cx="309634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1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476672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  ЭТАП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 «Быть здоровым с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Петрушкой»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772816"/>
            <a:ext cx="5616624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9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 У ДЕТЕЙ ЭЛЕМЕНТАРНЫЕ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ПРЕДСТАВЛЕНИЯ О ЧЕЛОВЕЧЕСКОМ 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ОРГАНИЗМЕ;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ПРОДОЛЖАТЬ ПРИВИВАТЬ КУЛЬТУРНО-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ГИГИЕНИЧЕСКИЕ НАВЫКИ;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ПОМОЧЬ ДЕТЯМ ЗАПОМНИТЬ ПРАВИЛА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УХОДА ЗА СВОИМ ТЕЛОМ;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- ВОВЛЕЧЬ РОДИТЕЛЕЙ В ОБРАЗОВАТЕЛЬНЫЙ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ПРОЦЕСС.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46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 РЕЗУЛЬТАТЫ: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СОДЕРЖАТЕЛЬНОЙ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ЗДОРОВЬЕСБЕРЕГАЮЩЕЙ РАЗВИВАЮЩЕЙ 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СРЕДЫ В ГРУППЕ;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- СФОРМИРОВАННОСТЬ ГИГИЕНИЧЕСКОЙ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КУЛЬТУРЫ У ДЕТЕЙ И НАЛИЧИЕ ПОТРЕБНОСТИ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ЗДОРОВОМ ОБРАЗЕ ЖИЗНИ;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 АКТИВНАЯ ПОМОЩЬ И ЗАИНТЕРЕСОВАННОСТЬ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РОДИТЕЛЕЙ В ОРГАНИЗАЦИИ РАБОТЫ ПО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ОЗДОРОВЛЕНИЮ ДЕТЕЙ.               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38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49817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- ВОСПИТАТЕЛИ;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- РОДИТЕЛИ ВОСПИТАННИКОВ.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9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9340" y="1507901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76672"/>
            <a:ext cx="78488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ИГРОВАЯ, ПРОДУКТИВНАЯ, ПОЗНАВАТЕЛЬНАЯ,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БЕСЕДЫ, РАССМАТРИВАНИЕ ИЛЛЮСТРАЦИЙ, 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КНИГ, ДИДАКТИЧЕСКИЕ ИГРЫ.</a:t>
            </a:r>
          </a:p>
          <a:p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</a:t>
            </a:r>
          </a:p>
          <a:p>
            <a:pPr algn="ct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РАЗВИТИЕ», «РЕЧЕВОЕ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РАЗВИТИЕ», «ФИЗИЧЕСКОЕ РАЗВИТИЕ»,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 ХУДОЖЕСТВЕННО-ЭСТЕТИЧЕСКОЕ 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РАЗВИТИЕ».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22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052736"/>
            <a:ext cx="74888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</a:p>
          <a:p>
            <a:pPr algn="ctr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СЛОВЕСТНЫЕ, НАГЛЯДНЫЕ, ПРАКТИЧЕСКИЕ,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ИГРОВЫЕ.</a:t>
            </a:r>
          </a:p>
          <a:p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КРАТКОСРОЧНЫЙ 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58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84887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    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СБОР ИНФОРМАЦИИ ПО ТЕМЕ ПРОЕКТА;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РАЗРАБОТКА КОНСУЛЬТАЦИЙ И ПАМЯТОК ДЛЯ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РОДИТЕЛЕЙ;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РАССМАТРИВАНИЕ ИЛЛЮСТРАЦИЙ С ДЕТЬМИ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«ЗДОРОВЫЙ ОБРАЗ ЖИЗНИ»;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ЗНАКОМСТВО С ЛИТЕРАТУРНЫМИ ПРОИЗВЕ-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ДЕНИЯМИ;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ПРОСМОТР МУЛЬТФИЛЬМА «ПРО БЕГЕМОТА,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КОТОРЫЙ БОЯЛСЯ ПРИВИВОК»;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СЮЖЕТНО-РОЛЕВЫЕ, ДИДАКТИЧЕСКИЕ ИГРЫ,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СОЗДАНИЕ  КАРТОТЕКИ ФИЗМИНУТОК, ПАЛЬЧИКО-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ВЫХ  И  АРТИКУЛЯЦИОННЫХ ГИМНАСТИК.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0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СОВМЕСТНАЯ ДЕЯТЕЛЬНОСТЬ ДЕТЕЙ И ВЗРОСЛЫХ ПО РЕАЛИЗАЦИИ ПРОЕКТА)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БУДЕТ , ЕСЛИ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endParaRPr lang="ru-RU" sz="2400" b="1" i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БЕСЕДА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ПОЛЕЗНАЯ И ВРЕДНАЯ ЕДА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ВОДА –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НАШИ ЛУЧШИЕ ДРУЗЬЯ»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КУКЛА ТАНЯ ПРОСТУДИЛАСЬ»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Полезная и вредная еда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5403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822</TotalTime>
  <Words>428</Words>
  <Application>Microsoft Office PowerPoint</Application>
  <PresentationFormat>Экран (4:3)</PresentationFormat>
  <Paragraphs>106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SimSun</vt:lpstr>
      <vt:lpstr>Arabic Typesetting</vt:lpstr>
      <vt:lpstr>Arial</vt:lpstr>
      <vt:lpstr>Calibri</vt:lpstr>
      <vt:lpstr>Times New Roman</vt:lpstr>
      <vt:lpstr>Тема Office</vt:lpstr>
      <vt:lpstr> Проект в средней группе «ЗДОРОВЫЙ                 ОБРАЗ ЖИЗНИ»                  </vt:lpstr>
      <vt:lpstr>ЦЕЛИ ПРОЕКТА:</vt:lpstr>
      <vt:lpstr>ЗАДАЧИ ПРОЕКТА:</vt:lpstr>
      <vt:lpstr>ОЖИДАЕМЫЕ  РЕЗУЛЬТАТЫ:</vt:lpstr>
      <vt:lpstr>УЧАСТНИКИ ПРОЕКТА:</vt:lpstr>
      <vt:lpstr>Презентация PowerPoint</vt:lpstr>
      <vt:lpstr>Презентация PowerPoint</vt:lpstr>
      <vt:lpstr>ПОДГОТОВИТЕЛЬНЫЙ ЭТАП</vt:lpstr>
      <vt:lpstr>ОСНОВНОЙ ЭТАП ( СОВМЕСТНАЯ ДЕЯТЕЛЬНОСТЬ ДЕТЕЙ И ВЗРОСЛЫХ ПО РЕАЛИЗАЦИИ ПРОЕКТА)</vt:lpstr>
      <vt:lpstr>Социально-коммуникативное развитие</vt:lpstr>
      <vt:lpstr>Познавательное развитие</vt:lpstr>
      <vt:lpstr>Презентация PowerPoint</vt:lpstr>
      <vt:lpstr>ХУДОЖЕСТВЕННО-ЭСТЕТИЧЕСКОЕ           РАЗВИТИЕ</vt:lpstr>
      <vt:lpstr>«ГИМНАСТИЧЕСКАЯ СТЕНКА» (АППЛИКАЦИЯ) </vt:lpstr>
      <vt:lpstr>«ВИТАМИНЫ НА ТАРеЛОЧКЕ» (ЛЕПКА)</vt:lpstr>
      <vt:lpstr>«ФИЗИЧЕСКОЕ РАЗВИТИЕ»</vt:lpstr>
      <vt:lpstr>ФИЗИЧЕСКОЕ РАЗВИТИЕ»</vt:lpstr>
      <vt:lpstr>ФИЗИЧЕСКОЕ РАЗВИТИЕ»</vt:lpstr>
      <vt:lpstr>ФИЗИЧЕСКОЕ РАЗВИТИЕ»</vt:lpstr>
      <vt:lpstr>ИЗГОТОВЛЕНИЕ ПАПКИ-ПЕРЕДВИЖКИ ДЛЯ РОДИТЕЛЕЙ</vt:lpstr>
      <vt:lpstr> ЗАКЛЮЧИТЕЛЬНЫЙ ЭТАПИ Выпуск стенгазеты: «Здоровье в наших руках»</vt:lpstr>
      <vt:lpstr> ЗАКЛЮЧИТЕЛЬНЫЙ ЭТАП Физкультурный досуг «Быть здоровым с Петрушкой»  </vt:lpstr>
      <vt:lpstr>Презентация PowerPoint</vt:lpstr>
    </vt:vector>
  </TitlesOfParts>
  <Company>Curnos™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«ЗДОРОВЫЙ ОБРАЗ ЖИЗНИ» ПРОЕКТ СРЕДНЕЙ ГРУППЫ № 10           Воспитатели: Маталыго Е. М. Матуль С. А.</dc:title>
  <dc:creator>user</dc:creator>
  <cp:lastModifiedBy>admin</cp:lastModifiedBy>
  <cp:revision>87</cp:revision>
  <dcterms:created xsi:type="dcterms:W3CDTF">2019-11-08T04:55:48Z</dcterms:created>
  <dcterms:modified xsi:type="dcterms:W3CDTF">2020-11-07T19:36:40Z</dcterms:modified>
</cp:coreProperties>
</file>