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1" r:id="rId5"/>
    <p:sldId id="263" r:id="rId6"/>
    <p:sldId id="264" r:id="rId7"/>
    <p:sldId id="260" r:id="rId8"/>
    <p:sldId id="259" r:id="rId9"/>
    <p:sldId id="265" r:id="rId10"/>
    <p:sldId id="266" r:id="rId11"/>
    <p:sldId id="267" r:id="rId12"/>
    <p:sldId id="270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slide" Target="../slides/slide9.xml"/><Relationship Id="rId1" Type="http://schemas.openxmlformats.org/officeDocument/2006/relationships/slide" Target="../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0B9EEF-E0DB-432C-9609-045A7BBD384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DB2B47-9B52-458D-849A-228D6F479574}">
      <dgm:prSet phldrT="[Текст]"/>
      <dgm:spPr/>
      <dgm:t>
        <a:bodyPr/>
        <a:lstStyle/>
        <a:p>
          <a:r>
            <a:rPr lang="ru-RU" dirty="0" smtClean="0"/>
            <a:t>личность</a:t>
          </a:r>
          <a:endParaRPr lang="ru-RU" dirty="0"/>
        </a:p>
      </dgm:t>
    </dgm:pt>
    <dgm:pt modelId="{BFB76E14-62D4-448D-A010-C0C756649079}" type="parTrans" cxnId="{67D7746B-CAF8-4101-BEF0-44E082CAD518}">
      <dgm:prSet/>
      <dgm:spPr/>
      <dgm:t>
        <a:bodyPr/>
        <a:lstStyle/>
        <a:p>
          <a:endParaRPr lang="ru-RU"/>
        </a:p>
      </dgm:t>
    </dgm:pt>
    <dgm:pt modelId="{5C9ECA67-501D-419D-AB2D-B1115787F5CC}" type="sibTrans" cxnId="{67D7746B-CAF8-4101-BEF0-44E082CAD518}">
      <dgm:prSet/>
      <dgm:spPr/>
      <dgm:t>
        <a:bodyPr/>
        <a:lstStyle/>
        <a:p>
          <a:endParaRPr lang="ru-RU"/>
        </a:p>
      </dgm:t>
    </dgm:pt>
    <dgm:pt modelId="{FA431530-55F7-4980-ABC1-4E989A4F399A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/>
            <a:t>Личность – результат социализации индивида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dirty="0"/>
        </a:p>
      </dgm:t>
    </dgm:pt>
    <dgm:pt modelId="{3DE9C311-F290-4028-942F-31B26CD6450A}" type="parTrans" cxnId="{B2125090-8DFD-40F1-8785-D8F67D8D0EEC}">
      <dgm:prSet/>
      <dgm:spPr/>
      <dgm:t>
        <a:bodyPr/>
        <a:lstStyle/>
        <a:p>
          <a:endParaRPr lang="ru-RU"/>
        </a:p>
      </dgm:t>
    </dgm:pt>
    <dgm:pt modelId="{F7D8C38F-5BB4-4D6C-9452-2F502F3AE5E6}" type="sibTrans" cxnId="{B2125090-8DFD-40F1-8785-D8F67D8D0EEC}">
      <dgm:prSet/>
      <dgm:spPr/>
      <dgm:t>
        <a:bodyPr/>
        <a:lstStyle/>
        <a:p>
          <a:endParaRPr lang="ru-RU"/>
        </a:p>
      </dgm:t>
    </dgm:pt>
    <dgm:pt modelId="{C9813A80-F885-4495-AF43-E11A033EECC9}">
      <dgm:prSet phldrT="[Текст]"/>
      <dgm:spPr/>
      <dgm:t>
        <a:bodyPr/>
        <a:lstStyle/>
        <a:p>
          <a:r>
            <a:rPr lang="ru-RU" dirty="0" smtClean="0"/>
            <a:t>Социализация – процесс становления личности</a:t>
          </a:r>
          <a:endParaRPr lang="ru-RU" dirty="0"/>
        </a:p>
      </dgm:t>
    </dgm:pt>
    <dgm:pt modelId="{71F83604-38EB-4142-A1D0-A0A84008EAA5}" type="parTrans" cxnId="{D4C30603-D00A-457E-AC77-5FE73A9C28C4}">
      <dgm:prSet/>
      <dgm:spPr/>
      <dgm:t>
        <a:bodyPr/>
        <a:lstStyle/>
        <a:p>
          <a:endParaRPr lang="ru-RU"/>
        </a:p>
      </dgm:t>
    </dgm:pt>
    <dgm:pt modelId="{BC0964E7-4A4A-444B-BA3D-3560A61935FB}" type="sibTrans" cxnId="{D4C30603-D00A-457E-AC77-5FE73A9C28C4}">
      <dgm:prSet/>
      <dgm:spPr/>
      <dgm:t>
        <a:bodyPr/>
        <a:lstStyle/>
        <a:p>
          <a:endParaRPr lang="ru-RU"/>
        </a:p>
      </dgm:t>
    </dgm:pt>
    <dgm:pt modelId="{6950E64D-A1C3-4D44-9468-86A602F0C3CF}">
      <dgm:prSet phldrT="[Текст]" custT="1"/>
      <dgm:spPr/>
      <dgm:t>
        <a:bodyPr/>
        <a:lstStyle/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dirty="0" smtClean="0"/>
            <a:t>Формирующаяся 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/>
            <a:t>Зрелая 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dirty="0" smtClean="0"/>
            <a:t>Аномальная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dirty="0" smtClean="0"/>
            <a:t>Деградация личности</a:t>
          </a:r>
        </a:p>
      </dgm:t>
    </dgm:pt>
    <dgm:pt modelId="{026C96F3-1D8D-4489-B012-484D15618889}" type="parTrans" cxnId="{72AC0746-E249-4709-9A0A-C70D443AAF03}">
      <dgm:prSet/>
      <dgm:spPr/>
      <dgm:t>
        <a:bodyPr/>
        <a:lstStyle/>
        <a:p>
          <a:endParaRPr lang="ru-RU"/>
        </a:p>
      </dgm:t>
    </dgm:pt>
    <dgm:pt modelId="{0FD143AA-1FCB-4847-9C7F-5C087C69FEA4}" type="sibTrans" cxnId="{72AC0746-E249-4709-9A0A-C70D443AAF03}">
      <dgm:prSet/>
      <dgm:spPr/>
      <dgm:t>
        <a:bodyPr/>
        <a:lstStyle/>
        <a:p>
          <a:endParaRPr lang="ru-RU"/>
        </a:p>
      </dgm:t>
    </dgm:pt>
    <dgm:pt modelId="{21982D1C-650F-40E0-8DB7-3137F2B4B7F3}">
      <dgm:prSet phldrT="[Текст]" custT="1"/>
      <dgm:spPr/>
      <dgm:t>
        <a:bodyPr/>
        <a:lstStyle/>
        <a:p>
          <a:r>
            <a:rPr lang="ru-RU" sz="1800" dirty="0" smtClean="0"/>
            <a:t>Личностью не рождаются, а становятся</a:t>
          </a:r>
          <a:endParaRPr lang="ru-RU" sz="1800" dirty="0"/>
        </a:p>
      </dgm:t>
    </dgm:pt>
    <dgm:pt modelId="{6AD6F8B6-4E06-4977-8103-2958D029352F}" type="parTrans" cxnId="{A25FC351-0F95-424F-9507-0D9FF0FDBF76}">
      <dgm:prSet/>
      <dgm:spPr/>
      <dgm:t>
        <a:bodyPr/>
        <a:lstStyle/>
        <a:p>
          <a:endParaRPr lang="ru-RU"/>
        </a:p>
      </dgm:t>
    </dgm:pt>
    <dgm:pt modelId="{52AC2841-A0DF-4EC9-9429-D4A71E2D62EC}" type="sibTrans" cxnId="{A25FC351-0F95-424F-9507-0D9FF0FDBF76}">
      <dgm:prSet/>
      <dgm:spPr/>
      <dgm:t>
        <a:bodyPr/>
        <a:lstStyle/>
        <a:p>
          <a:endParaRPr lang="ru-RU"/>
        </a:p>
      </dgm:t>
    </dgm:pt>
    <dgm:pt modelId="{0582F55D-21C0-4387-B8EE-64052BEDFBE4}" type="pres">
      <dgm:prSet presAssocID="{A90B9EEF-E0DB-432C-9609-045A7BBD384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952F11-61DE-4822-9F96-610EB9A4CA0D}" type="pres">
      <dgm:prSet presAssocID="{6EDB2B47-9B52-458D-849A-228D6F479574}" presName="centerShape" presStyleLbl="node0" presStyleIdx="0" presStyleCnt="1"/>
      <dgm:spPr/>
      <dgm:t>
        <a:bodyPr/>
        <a:lstStyle/>
        <a:p>
          <a:endParaRPr lang="ru-RU"/>
        </a:p>
      </dgm:t>
    </dgm:pt>
    <dgm:pt modelId="{15B2904D-5230-40A5-8E8F-8C9D12746A21}" type="pres">
      <dgm:prSet presAssocID="{FA431530-55F7-4980-ABC1-4E989A4F399A}" presName="node" presStyleLbl="node1" presStyleIdx="0" presStyleCnt="4" custScaleX="168069" custScaleY="113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060AE1-7ADA-4F59-9B4D-B0BA147DF10C}" type="pres">
      <dgm:prSet presAssocID="{FA431530-55F7-4980-ABC1-4E989A4F399A}" presName="dummy" presStyleCnt="0"/>
      <dgm:spPr/>
    </dgm:pt>
    <dgm:pt modelId="{8AF00723-0299-48EF-B581-A30AA0280831}" type="pres">
      <dgm:prSet presAssocID="{F7D8C38F-5BB4-4D6C-9452-2F502F3AE5E6}" presName="sibTrans" presStyleLbl="sibTrans2D1" presStyleIdx="0" presStyleCnt="4"/>
      <dgm:spPr/>
      <dgm:t>
        <a:bodyPr/>
        <a:lstStyle/>
        <a:p>
          <a:endParaRPr lang="ru-RU"/>
        </a:p>
      </dgm:t>
    </dgm:pt>
    <dgm:pt modelId="{87B83C9A-0AFF-4144-B41C-8E112F933604}" type="pres">
      <dgm:prSet presAssocID="{C9813A80-F885-4495-AF43-E11A033EECC9}" presName="node" presStyleLbl="node1" presStyleIdx="1" presStyleCnt="4" custScaleX="160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DBB65B-99EE-4E6D-ABFD-2EAB3920B63D}" type="pres">
      <dgm:prSet presAssocID="{C9813A80-F885-4495-AF43-E11A033EECC9}" presName="dummy" presStyleCnt="0"/>
      <dgm:spPr/>
    </dgm:pt>
    <dgm:pt modelId="{50EABAB6-37C6-422D-B04B-2EAA88C4021B}" type="pres">
      <dgm:prSet presAssocID="{BC0964E7-4A4A-444B-BA3D-3560A61935FB}" presName="sibTrans" presStyleLbl="sibTrans2D1" presStyleIdx="1" presStyleCnt="4"/>
      <dgm:spPr/>
      <dgm:t>
        <a:bodyPr/>
        <a:lstStyle/>
        <a:p>
          <a:endParaRPr lang="ru-RU"/>
        </a:p>
      </dgm:t>
    </dgm:pt>
    <dgm:pt modelId="{31E51565-0F72-440F-99DA-D80FD378E9BA}" type="pres">
      <dgm:prSet presAssocID="{6950E64D-A1C3-4D44-9468-86A602F0C3CF}" presName="node" presStyleLbl="node1" presStyleIdx="2" presStyleCnt="4" custScaleX="223392" custScaleY="1186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6FA735-EBF1-41C5-B6CB-47D0FA48431F}" type="pres">
      <dgm:prSet presAssocID="{6950E64D-A1C3-4D44-9468-86A602F0C3CF}" presName="dummy" presStyleCnt="0"/>
      <dgm:spPr/>
    </dgm:pt>
    <dgm:pt modelId="{3A1717E2-1CE9-42E7-9F52-4A04115B9A83}" type="pres">
      <dgm:prSet presAssocID="{0FD143AA-1FCB-4847-9C7F-5C087C69FEA4}" presName="sibTrans" presStyleLbl="sibTrans2D1" presStyleIdx="2" presStyleCnt="4"/>
      <dgm:spPr/>
      <dgm:t>
        <a:bodyPr/>
        <a:lstStyle/>
        <a:p>
          <a:endParaRPr lang="ru-RU"/>
        </a:p>
      </dgm:t>
    </dgm:pt>
    <dgm:pt modelId="{2A517179-31E5-42B7-B985-6A268DC90CED}" type="pres">
      <dgm:prSet presAssocID="{21982D1C-650F-40E0-8DB7-3137F2B4B7F3}" presName="node" presStyleLbl="node1" presStyleIdx="3" presStyleCnt="4" custScaleX="150607" custScaleY="855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046A33-0AC2-4646-97F3-9817CCFF8DC2}" type="pres">
      <dgm:prSet presAssocID="{21982D1C-650F-40E0-8DB7-3137F2B4B7F3}" presName="dummy" presStyleCnt="0"/>
      <dgm:spPr/>
    </dgm:pt>
    <dgm:pt modelId="{EDE9B720-E478-495B-9F5A-F3EE288BCCA9}" type="pres">
      <dgm:prSet presAssocID="{52AC2841-A0DF-4EC9-9429-D4A71E2D62EC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38E66D86-B237-4D16-846B-DB593AB50980}" type="presOf" srcId="{F7D8C38F-5BB4-4D6C-9452-2F502F3AE5E6}" destId="{8AF00723-0299-48EF-B581-A30AA0280831}" srcOrd="0" destOrd="0" presId="urn:microsoft.com/office/officeart/2005/8/layout/radial6"/>
    <dgm:cxn modelId="{72AC0746-E249-4709-9A0A-C70D443AAF03}" srcId="{6EDB2B47-9B52-458D-849A-228D6F479574}" destId="{6950E64D-A1C3-4D44-9468-86A602F0C3CF}" srcOrd="2" destOrd="0" parTransId="{026C96F3-1D8D-4489-B012-484D15618889}" sibTransId="{0FD143AA-1FCB-4847-9C7F-5C087C69FEA4}"/>
    <dgm:cxn modelId="{45A5FB61-99DA-48F0-848C-82A27D4D9A7A}" type="presOf" srcId="{C9813A80-F885-4495-AF43-E11A033EECC9}" destId="{87B83C9A-0AFF-4144-B41C-8E112F933604}" srcOrd="0" destOrd="0" presId="urn:microsoft.com/office/officeart/2005/8/layout/radial6"/>
    <dgm:cxn modelId="{B2125090-8DFD-40F1-8785-D8F67D8D0EEC}" srcId="{6EDB2B47-9B52-458D-849A-228D6F479574}" destId="{FA431530-55F7-4980-ABC1-4E989A4F399A}" srcOrd="0" destOrd="0" parTransId="{3DE9C311-F290-4028-942F-31B26CD6450A}" sibTransId="{F7D8C38F-5BB4-4D6C-9452-2F502F3AE5E6}"/>
    <dgm:cxn modelId="{13DD102E-FEC2-41DF-A5D6-2D510205321D}" type="presOf" srcId="{0FD143AA-1FCB-4847-9C7F-5C087C69FEA4}" destId="{3A1717E2-1CE9-42E7-9F52-4A04115B9A83}" srcOrd="0" destOrd="0" presId="urn:microsoft.com/office/officeart/2005/8/layout/radial6"/>
    <dgm:cxn modelId="{D54FB88B-8453-4447-A7E4-31E824D3DA8D}" type="presOf" srcId="{BC0964E7-4A4A-444B-BA3D-3560A61935FB}" destId="{50EABAB6-37C6-422D-B04B-2EAA88C4021B}" srcOrd="0" destOrd="0" presId="urn:microsoft.com/office/officeart/2005/8/layout/radial6"/>
    <dgm:cxn modelId="{D4C30603-D00A-457E-AC77-5FE73A9C28C4}" srcId="{6EDB2B47-9B52-458D-849A-228D6F479574}" destId="{C9813A80-F885-4495-AF43-E11A033EECC9}" srcOrd="1" destOrd="0" parTransId="{71F83604-38EB-4142-A1D0-A0A84008EAA5}" sibTransId="{BC0964E7-4A4A-444B-BA3D-3560A61935FB}"/>
    <dgm:cxn modelId="{A25FC351-0F95-424F-9507-0D9FF0FDBF76}" srcId="{6EDB2B47-9B52-458D-849A-228D6F479574}" destId="{21982D1C-650F-40E0-8DB7-3137F2B4B7F3}" srcOrd="3" destOrd="0" parTransId="{6AD6F8B6-4E06-4977-8103-2958D029352F}" sibTransId="{52AC2841-A0DF-4EC9-9429-D4A71E2D62EC}"/>
    <dgm:cxn modelId="{A4D07D9E-A82C-4A51-B937-728184902E78}" type="presOf" srcId="{52AC2841-A0DF-4EC9-9429-D4A71E2D62EC}" destId="{EDE9B720-E478-495B-9F5A-F3EE288BCCA9}" srcOrd="0" destOrd="0" presId="urn:microsoft.com/office/officeart/2005/8/layout/radial6"/>
    <dgm:cxn modelId="{BC06EBB3-F472-462E-92D2-C5101800E7B5}" type="presOf" srcId="{6EDB2B47-9B52-458D-849A-228D6F479574}" destId="{17952F11-61DE-4822-9F96-610EB9A4CA0D}" srcOrd="0" destOrd="0" presId="urn:microsoft.com/office/officeart/2005/8/layout/radial6"/>
    <dgm:cxn modelId="{5A88EAA3-C31D-4F24-BEA4-4881EC5276F3}" type="presOf" srcId="{6950E64D-A1C3-4D44-9468-86A602F0C3CF}" destId="{31E51565-0F72-440F-99DA-D80FD378E9BA}" srcOrd="0" destOrd="0" presId="urn:microsoft.com/office/officeart/2005/8/layout/radial6"/>
    <dgm:cxn modelId="{7501752A-27EE-451C-9053-2BFF1CDFBD44}" type="presOf" srcId="{21982D1C-650F-40E0-8DB7-3137F2B4B7F3}" destId="{2A517179-31E5-42B7-B985-6A268DC90CED}" srcOrd="0" destOrd="0" presId="urn:microsoft.com/office/officeart/2005/8/layout/radial6"/>
    <dgm:cxn modelId="{FADED777-4094-49D4-93D6-98FB49A8C26E}" type="presOf" srcId="{FA431530-55F7-4980-ABC1-4E989A4F399A}" destId="{15B2904D-5230-40A5-8E8F-8C9D12746A21}" srcOrd="0" destOrd="0" presId="urn:microsoft.com/office/officeart/2005/8/layout/radial6"/>
    <dgm:cxn modelId="{67D7746B-CAF8-4101-BEF0-44E082CAD518}" srcId="{A90B9EEF-E0DB-432C-9609-045A7BBD384F}" destId="{6EDB2B47-9B52-458D-849A-228D6F479574}" srcOrd="0" destOrd="0" parTransId="{BFB76E14-62D4-448D-A010-C0C756649079}" sibTransId="{5C9ECA67-501D-419D-AB2D-B1115787F5CC}"/>
    <dgm:cxn modelId="{97830D95-E7AF-45DF-ADF7-51F5AE40645C}" type="presOf" srcId="{A90B9EEF-E0DB-432C-9609-045A7BBD384F}" destId="{0582F55D-21C0-4387-B8EE-64052BEDFBE4}" srcOrd="0" destOrd="0" presId="urn:microsoft.com/office/officeart/2005/8/layout/radial6"/>
    <dgm:cxn modelId="{B0D4D576-297B-4EF3-B351-8FAAFFD1D64E}" type="presParOf" srcId="{0582F55D-21C0-4387-B8EE-64052BEDFBE4}" destId="{17952F11-61DE-4822-9F96-610EB9A4CA0D}" srcOrd="0" destOrd="0" presId="urn:microsoft.com/office/officeart/2005/8/layout/radial6"/>
    <dgm:cxn modelId="{56E89338-F7F8-4B14-86C2-818F54EC4A8A}" type="presParOf" srcId="{0582F55D-21C0-4387-B8EE-64052BEDFBE4}" destId="{15B2904D-5230-40A5-8E8F-8C9D12746A21}" srcOrd="1" destOrd="0" presId="urn:microsoft.com/office/officeart/2005/8/layout/radial6"/>
    <dgm:cxn modelId="{5A82ACED-4F08-47BD-89FA-5C653F7A8E3D}" type="presParOf" srcId="{0582F55D-21C0-4387-B8EE-64052BEDFBE4}" destId="{20060AE1-7ADA-4F59-9B4D-B0BA147DF10C}" srcOrd="2" destOrd="0" presId="urn:microsoft.com/office/officeart/2005/8/layout/radial6"/>
    <dgm:cxn modelId="{87578034-BBEB-4139-82E4-24D9F98B3166}" type="presParOf" srcId="{0582F55D-21C0-4387-B8EE-64052BEDFBE4}" destId="{8AF00723-0299-48EF-B581-A30AA0280831}" srcOrd="3" destOrd="0" presId="urn:microsoft.com/office/officeart/2005/8/layout/radial6"/>
    <dgm:cxn modelId="{A1562F94-0CB0-4BD2-9E33-2F3CB0610238}" type="presParOf" srcId="{0582F55D-21C0-4387-B8EE-64052BEDFBE4}" destId="{87B83C9A-0AFF-4144-B41C-8E112F933604}" srcOrd="4" destOrd="0" presId="urn:microsoft.com/office/officeart/2005/8/layout/radial6"/>
    <dgm:cxn modelId="{EC91F825-981F-4888-8E88-CD8031CC0EE1}" type="presParOf" srcId="{0582F55D-21C0-4387-B8EE-64052BEDFBE4}" destId="{0EDBB65B-99EE-4E6D-ABFD-2EAB3920B63D}" srcOrd="5" destOrd="0" presId="urn:microsoft.com/office/officeart/2005/8/layout/radial6"/>
    <dgm:cxn modelId="{1EA0D94C-3294-408C-A8E6-30C09C9B02D7}" type="presParOf" srcId="{0582F55D-21C0-4387-B8EE-64052BEDFBE4}" destId="{50EABAB6-37C6-422D-B04B-2EAA88C4021B}" srcOrd="6" destOrd="0" presId="urn:microsoft.com/office/officeart/2005/8/layout/radial6"/>
    <dgm:cxn modelId="{065FB984-D89A-4A98-BA47-C5CF4FAB105C}" type="presParOf" srcId="{0582F55D-21C0-4387-B8EE-64052BEDFBE4}" destId="{31E51565-0F72-440F-99DA-D80FD378E9BA}" srcOrd="7" destOrd="0" presId="urn:microsoft.com/office/officeart/2005/8/layout/radial6"/>
    <dgm:cxn modelId="{523F31CB-E0E6-4003-82CB-189BD321D210}" type="presParOf" srcId="{0582F55D-21C0-4387-B8EE-64052BEDFBE4}" destId="{A26FA735-EBF1-41C5-B6CB-47D0FA48431F}" srcOrd="8" destOrd="0" presId="urn:microsoft.com/office/officeart/2005/8/layout/radial6"/>
    <dgm:cxn modelId="{281C7D2D-3DDF-4406-8D66-0A7FE4130B9C}" type="presParOf" srcId="{0582F55D-21C0-4387-B8EE-64052BEDFBE4}" destId="{3A1717E2-1CE9-42E7-9F52-4A04115B9A83}" srcOrd="9" destOrd="0" presId="urn:microsoft.com/office/officeart/2005/8/layout/radial6"/>
    <dgm:cxn modelId="{7CE78C6F-D6C3-4430-97AE-E728F23D0FFE}" type="presParOf" srcId="{0582F55D-21C0-4387-B8EE-64052BEDFBE4}" destId="{2A517179-31E5-42B7-B985-6A268DC90CED}" srcOrd="10" destOrd="0" presId="urn:microsoft.com/office/officeart/2005/8/layout/radial6"/>
    <dgm:cxn modelId="{B4D500F4-48E4-416E-A3A5-73E086E5C515}" type="presParOf" srcId="{0582F55D-21C0-4387-B8EE-64052BEDFBE4}" destId="{04046A33-0AC2-4646-97F3-9817CCFF8DC2}" srcOrd="11" destOrd="0" presId="urn:microsoft.com/office/officeart/2005/8/layout/radial6"/>
    <dgm:cxn modelId="{08696E91-1047-40B9-89B2-611D284AA7A6}" type="presParOf" srcId="{0582F55D-21C0-4387-B8EE-64052BEDFBE4}" destId="{EDE9B720-E478-495B-9F5A-F3EE288BCCA9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3838A6-F9A3-43DF-829F-748E8CF615A8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423577-06F2-48FD-876B-F018F128C1E5}">
      <dgm:prSet phldrT="[Текст]"/>
      <dgm:spPr/>
      <dgm:t>
        <a:bodyPr/>
        <a:lstStyle/>
        <a:p>
          <a:r>
            <a:rPr lang="ru-RU" dirty="0" smtClean="0"/>
            <a:t>Зрелая личность</a:t>
          </a:r>
          <a:endParaRPr lang="ru-RU" dirty="0"/>
        </a:p>
      </dgm:t>
    </dgm:pt>
    <dgm:pt modelId="{3C28F245-7297-4F3F-9297-94BF44040A59}" type="parTrans" cxnId="{18CE9229-DE4D-46B3-9766-86AC2C958F4D}">
      <dgm:prSet/>
      <dgm:spPr/>
      <dgm:t>
        <a:bodyPr/>
        <a:lstStyle/>
        <a:p>
          <a:endParaRPr lang="ru-RU"/>
        </a:p>
      </dgm:t>
    </dgm:pt>
    <dgm:pt modelId="{2C3CCDBE-359F-477E-8B7E-FA503C9B8B9B}" type="sibTrans" cxnId="{18CE9229-DE4D-46B3-9766-86AC2C958F4D}">
      <dgm:prSet/>
      <dgm:spPr/>
      <dgm:t>
        <a:bodyPr/>
        <a:lstStyle/>
        <a:p>
          <a:endParaRPr lang="ru-RU"/>
        </a:p>
      </dgm:t>
    </dgm:pt>
    <dgm:pt modelId="{B0EE80E2-94D5-4446-8370-CDA29E0DDE31}">
      <dgm:prSet phldrT="[Текст]"/>
      <dgm:spPr/>
      <dgm:t>
        <a:bodyPr/>
        <a:lstStyle/>
        <a:p>
          <a:r>
            <a:rPr lang="ru-RU" dirty="0" smtClean="0"/>
            <a:t>Целостность  и иерархичность</a:t>
          </a:r>
          <a:endParaRPr lang="ru-RU" dirty="0"/>
        </a:p>
      </dgm:t>
    </dgm:pt>
    <dgm:pt modelId="{D30AF503-566D-46FC-973F-F93F9275FF20}" type="parTrans" cxnId="{16EB68C9-6989-4260-9EEF-B6D5161C85E1}">
      <dgm:prSet/>
      <dgm:spPr/>
      <dgm:t>
        <a:bodyPr/>
        <a:lstStyle/>
        <a:p>
          <a:endParaRPr lang="ru-RU"/>
        </a:p>
      </dgm:t>
    </dgm:pt>
    <dgm:pt modelId="{B92AE3FF-AD1D-438D-A686-B16F108DCE7F}" type="sibTrans" cxnId="{16EB68C9-6989-4260-9EEF-B6D5161C85E1}">
      <dgm:prSet/>
      <dgm:spPr/>
      <dgm:t>
        <a:bodyPr/>
        <a:lstStyle/>
        <a:p>
          <a:endParaRPr lang="ru-RU"/>
        </a:p>
      </dgm:t>
    </dgm:pt>
    <dgm:pt modelId="{D7ED2A34-E088-46A7-ABCC-B061F88EAE2A}">
      <dgm:prSet phldrT="[Текст]" custT="1"/>
      <dgm:spPr/>
      <dgm:t>
        <a:bodyPr/>
        <a:lstStyle/>
        <a:p>
          <a:r>
            <a:rPr lang="ru-RU" sz="2000" dirty="0" smtClean="0"/>
            <a:t>Активная жизненная позиция</a:t>
          </a:r>
          <a:endParaRPr lang="ru-RU" sz="2000" dirty="0"/>
        </a:p>
      </dgm:t>
    </dgm:pt>
    <dgm:pt modelId="{3FB7B0FB-1D08-4E1F-A5AB-48ACFEBCC5B1}" type="parTrans" cxnId="{76A05404-6398-4008-9B85-CEDD10C9B824}">
      <dgm:prSet/>
      <dgm:spPr/>
      <dgm:t>
        <a:bodyPr/>
        <a:lstStyle/>
        <a:p>
          <a:endParaRPr lang="ru-RU"/>
        </a:p>
      </dgm:t>
    </dgm:pt>
    <dgm:pt modelId="{A1D44C83-2BEE-4042-899B-0E7ADAB21F8B}" type="sibTrans" cxnId="{76A05404-6398-4008-9B85-CEDD10C9B824}">
      <dgm:prSet/>
      <dgm:spPr/>
      <dgm:t>
        <a:bodyPr/>
        <a:lstStyle/>
        <a:p>
          <a:endParaRPr lang="ru-RU"/>
        </a:p>
      </dgm:t>
    </dgm:pt>
    <dgm:pt modelId="{845E2704-34CB-4E75-857F-ECB829319955}">
      <dgm:prSet phldrT="[Текст]" custT="1"/>
      <dgm:spPr/>
      <dgm:t>
        <a:bodyPr/>
        <a:lstStyle/>
        <a:p>
          <a:r>
            <a:rPr lang="ru-RU" sz="1800" dirty="0" smtClean="0"/>
            <a:t>Взаимоотношения с другими людьми – воздействие на развитие других людей</a:t>
          </a:r>
          <a:endParaRPr lang="ru-RU" sz="1800" dirty="0"/>
        </a:p>
      </dgm:t>
    </dgm:pt>
    <dgm:pt modelId="{0F0D8B98-8278-4050-9668-C1432559CA34}" type="parTrans" cxnId="{8B21CAF7-73C0-4FDF-BA00-8B67FB1CC14C}">
      <dgm:prSet/>
      <dgm:spPr/>
      <dgm:t>
        <a:bodyPr/>
        <a:lstStyle/>
        <a:p>
          <a:endParaRPr lang="ru-RU"/>
        </a:p>
      </dgm:t>
    </dgm:pt>
    <dgm:pt modelId="{3E259679-5B3B-4E90-B03C-F081E6365E44}" type="sibTrans" cxnId="{8B21CAF7-73C0-4FDF-BA00-8B67FB1CC14C}">
      <dgm:prSet/>
      <dgm:spPr/>
      <dgm:t>
        <a:bodyPr/>
        <a:lstStyle/>
        <a:p>
          <a:endParaRPr lang="ru-RU"/>
        </a:p>
      </dgm:t>
    </dgm:pt>
    <dgm:pt modelId="{11F97BDD-EC08-404F-84BD-D4664D479889}" type="pres">
      <dgm:prSet presAssocID="{803838A6-F9A3-43DF-829F-748E8CF615A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CB6916-6D55-4260-943B-F232404A48F6}" type="pres">
      <dgm:prSet presAssocID="{D3423577-06F2-48FD-876B-F018F128C1E5}" presName="centerShape" presStyleLbl="node0" presStyleIdx="0" presStyleCnt="1"/>
      <dgm:spPr/>
      <dgm:t>
        <a:bodyPr/>
        <a:lstStyle/>
        <a:p>
          <a:endParaRPr lang="ru-RU"/>
        </a:p>
      </dgm:t>
    </dgm:pt>
    <dgm:pt modelId="{4C9BE901-D08B-4E2A-BF0D-3620E23898E6}" type="pres">
      <dgm:prSet presAssocID="{D30AF503-566D-46FC-973F-F93F9275FF20}" presName="Name9" presStyleLbl="parChTrans1D2" presStyleIdx="0" presStyleCnt="3"/>
      <dgm:spPr/>
      <dgm:t>
        <a:bodyPr/>
        <a:lstStyle/>
        <a:p>
          <a:endParaRPr lang="ru-RU"/>
        </a:p>
      </dgm:t>
    </dgm:pt>
    <dgm:pt modelId="{CCE7164E-E1CF-467E-BD61-BDABF23167B9}" type="pres">
      <dgm:prSet presAssocID="{D30AF503-566D-46FC-973F-F93F9275FF20}" presName="connTx" presStyleLbl="parChTrans1D2" presStyleIdx="0" presStyleCnt="3"/>
      <dgm:spPr/>
      <dgm:t>
        <a:bodyPr/>
        <a:lstStyle/>
        <a:p>
          <a:endParaRPr lang="ru-RU"/>
        </a:p>
      </dgm:t>
    </dgm:pt>
    <dgm:pt modelId="{7D2C88B8-6B59-4E67-9C38-5C3B77252F66}" type="pres">
      <dgm:prSet presAssocID="{B0EE80E2-94D5-4446-8370-CDA29E0DDE31}" presName="node" presStyleLbl="node1" presStyleIdx="0" presStyleCnt="3" custScaleX="120684" custScaleY="888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946439-7BEB-471A-9779-0B3CB6FB182B}" type="pres">
      <dgm:prSet presAssocID="{3FB7B0FB-1D08-4E1F-A5AB-48ACFEBCC5B1}" presName="Name9" presStyleLbl="parChTrans1D2" presStyleIdx="1" presStyleCnt="3"/>
      <dgm:spPr/>
      <dgm:t>
        <a:bodyPr/>
        <a:lstStyle/>
        <a:p>
          <a:endParaRPr lang="ru-RU"/>
        </a:p>
      </dgm:t>
    </dgm:pt>
    <dgm:pt modelId="{5A23C69D-1436-4C44-8321-D364E8941A6C}" type="pres">
      <dgm:prSet presAssocID="{3FB7B0FB-1D08-4E1F-A5AB-48ACFEBCC5B1}" presName="connTx" presStyleLbl="parChTrans1D2" presStyleIdx="1" presStyleCnt="3"/>
      <dgm:spPr/>
      <dgm:t>
        <a:bodyPr/>
        <a:lstStyle/>
        <a:p>
          <a:endParaRPr lang="ru-RU"/>
        </a:p>
      </dgm:t>
    </dgm:pt>
    <dgm:pt modelId="{7B27F14D-759E-4572-9007-EE8D1B911C06}" type="pres">
      <dgm:prSet presAssocID="{D7ED2A34-E088-46A7-ABCC-B061F88EAE2A}" presName="node" presStyleLbl="node1" presStyleIdx="1" presStyleCnt="3" custScaleX="134716" custScaleY="106891" custRadScaleRad="107013" custRadScaleInc="27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0760F8-3DB5-4B1B-B76D-5367A2C4D6D3}" type="pres">
      <dgm:prSet presAssocID="{0F0D8B98-8278-4050-9668-C1432559CA34}" presName="Name9" presStyleLbl="parChTrans1D2" presStyleIdx="2" presStyleCnt="3"/>
      <dgm:spPr/>
      <dgm:t>
        <a:bodyPr/>
        <a:lstStyle/>
        <a:p>
          <a:endParaRPr lang="ru-RU"/>
        </a:p>
      </dgm:t>
    </dgm:pt>
    <dgm:pt modelId="{B10C747B-D730-495E-8C2E-03CA476FE1C7}" type="pres">
      <dgm:prSet presAssocID="{0F0D8B98-8278-4050-9668-C1432559CA34}" presName="connTx" presStyleLbl="parChTrans1D2" presStyleIdx="2" presStyleCnt="3"/>
      <dgm:spPr/>
      <dgm:t>
        <a:bodyPr/>
        <a:lstStyle/>
        <a:p>
          <a:endParaRPr lang="ru-RU"/>
        </a:p>
      </dgm:t>
    </dgm:pt>
    <dgm:pt modelId="{552D5E4C-90BA-4319-8C04-06EC93595D69}" type="pres">
      <dgm:prSet presAssocID="{845E2704-34CB-4E75-857F-ECB829319955}" presName="node" presStyleLbl="node1" presStyleIdx="2" presStyleCnt="3" custScaleX="165205" custScaleY="115370" custRadScaleRad="120914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4A4B9B-7183-424E-A243-FC8FA3D5E80F}" type="presOf" srcId="{3FB7B0FB-1D08-4E1F-A5AB-48ACFEBCC5B1}" destId="{55946439-7BEB-471A-9779-0B3CB6FB182B}" srcOrd="0" destOrd="0" presId="urn:microsoft.com/office/officeart/2005/8/layout/radial1"/>
    <dgm:cxn modelId="{76A05404-6398-4008-9B85-CEDD10C9B824}" srcId="{D3423577-06F2-48FD-876B-F018F128C1E5}" destId="{D7ED2A34-E088-46A7-ABCC-B061F88EAE2A}" srcOrd="1" destOrd="0" parTransId="{3FB7B0FB-1D08-4E1F-A5AB-48ACFEBCC5B1}" sibTransId="{A1D44C83-2BEE-4042-899B-0E7ADAB21F8B}"/>
    <dgm:cxn modelId="{C2CD899A-A0E7-437C-B2A6-C51CB379AD2A}" type="presOf" srcId="{845E2704-34CB-4E75-857F-ECB829319955}" destId="{552D5E4C-90BA-4319-8C04-06EC93595D69}" srcOrd="0" destOrd="0" presId="urn:microsoft.com/office/officeart/2005/8/layout/radial1"/>
    <dgm:cxn modelId="{6436890A-364E-477B-AB62-81094AC0B420}" type="presOf" srcId="{3FB7B0FB-1D08-4E1F-A5AB-48ACFEBCC5B1}" destId="{5A23C69D-1436-4C44-8321-D364E8941A6C}" srcOrd="1" destOrd="0" presId="urn:microsoft.com/office/officeart/2005/8/layout/radial1"/>
    <dgm:cxn modelId="{2E82895E-B9AF-4D77-890D-890CAD8C5B42}" type="presOf" srcId="{D30AF503-566D-46FC-973F-F93F9275FF20}" destId="{4C9BE901-D08B-4E2A-BF0D-3620E23898E6}" srcOrd="0" destOrd="0" presId="urn:microsoft.com/office/officeart/2005/8/layout/radial1"/>
    <dgm:cxn modelId="{C26BCF05-ED89-4D5D-BAE3-C2D064D287C3}" type="presOf" srcId="{0F0D8B98-8278-4050-9668-C1432559CA34}" destId="{210760F8-3DB5-4B1B-B76D-5367A2C4D6D3}" srcOrd="0" destOrd="0" presId="urn:microsoft.com/office/officeart/2005/8/layout/radial1"/>
    <dgm:cxn modelId="{84A473B1-BB75-4894-A62E-ABB7A74CA147}" type="presOf" srcId="{D7ED2A34-E088-46A7-ABCC-B061F88EAE2A}" destId="{7B27F14D-759E-4572-9007-EE8D1B911C06}" srcOrd="0" destOrd="0" presId="urn:microsoft.com/office/officeart/2005/8/layout/radial1"/>
    <dgm:cxn modelId="{8B21CAF7-73C0-4FDF-BA00-8B67FB1CC14C}" srcId="{D3423577-06F2-48FD-876B-F018F128C1E5}" destId="{845E2704-34CB-4E75-857F-ECB829319955}" srcOrd="2" destOrd="0" parTransId="{0F0D8B98-8278-4050-9668-C1432559CA34}" sibTransId="{3E259679-5B3B-4E90-B03C-F081E6365E44}"/>
    <dgm:cxn modelId="{798AFAD3-C625-4E94-BAF6-6F094046A570}" type="presOf" srcId="{803838A6-F9A3-43DF-829F-748E8CF615A8}" destId="{11F97BDD-EC08-404F-84BD-D4664D479889}" srcOrd="0" destOrd="0" presId="urn:microsoft.com/office/officeart/2005/8/layout/radial1"/>
    <dgm:cxn modelId="{16EB68C9-6989-4260-9EEF-B6D5161C85E1}" srcId="{D3423577-06F2-48FD-876B-F018F128C1E5}" destId="{B0EE80E2-94D5-4446-8370-CDA29E0DDE31}" srcOrd="0" destOrd="0" parTransId="{D30AF503-566D-46FC-973F-F93F9275FF20}" sibTransId="{B92AE3FF-AD1D-438D-A686-B16F108DCE7F}"/>
    <dgm:cxn modelId="{49F73C57-4CBB-46DB-91B1-300E68262508}" type="presOf" srcId="{D3423577-06F2-48FD-876B-F018F128C1E5}" destId="{F2CB6916-6D55-4260-943B-F232404A48F6}" srcOrd="0" destOrd="0" presId="urn:microsoft.com/office/officeart/2005/8/layout/radial1"/>
    <dgm:cxn modelId="{7684E6AF-4A7C-4363-95DD-C639306B270D}" type="presOf" srcId="{0F0D8B98-8278-4050-9668-C1432559CA34}" destId="{B10C747B-D730-495E-8C2E-03CA476FE1C7}" srcOrd="1" destOrd="0" presId="urn:microsoft.com/office/officeart/2005/8/layout/radial1"/>
    <dgm:cxn modelId="{F77ACF54-4620-429F-93A1-3FFCC630B19A}" type="presOf" srcId="{B0EE80E2-94D5-4446-8370-CDA29E0DDE31}" destId="{7D2C88B8-6B59-4E67-9C38-5C3B77252F66}" srcOrd="0" destOrd="0" presId="urn:microsoft.com/office/officeart/2005/8/layout/radial1"/>
    <dgm:cxn modelId="{3EEA5BCE-1316-45D3-8C23-D68D03DAD32B}" type="presOf" srcId="{D30AF503-566D-46FC-973F-F93F9275FF20}" destId="{CCE7164E-E1CF-467E-BD61-BDABF23167B9}" srcOrd="1" destOrd="0" presId="urn:microsoft.com/office/officeart/2005/8/layout/radial1"/>
    <dgm:cxn modelId="{18CE9229-DE4D-46B3-9766-86AC2C958F4D}" srcId="{803838A6-F9A3-43DF-829F-748E8CF615A8}" destId="{D3423577-06F2-48FD-876B-F018F128C1E5}" srcOrd="0" destOrd="0" parTransId="{3C28F245-7297-4F3F-9297-94BF44040A59}" sibTransId="{2C3CCDBE-359F-477E-8B7E-FA503C9B8B9B}"/>
    <dgm:cxn modelId="{05CEFDC7-645D-4034-B7AF-681B36E3E99B}" type="presParOf" srcId="{11F97BDD-EC08-404F-84BD-D4664D479889}" destId="{F2CB6916-6D55-4260-943B-F232404A48F6}" srcOrd="0" destOrd="0" presId="urn:microsoft.com/office/officeart/2005/8/layout/radial1"/>
    <dgm:cxn modelId="{60E8B8A8-6DAF-472C-88C6-9911D48153DB}" type="presParOf" srcId="{11F97BDD-EC08-404F-84BD-D4664D479889}" destId="{4C9BE901-D08B-4E2A-BF0D-3620E23898E6}" srcOrd="1" destOrd="0" presId="urn:microsoft.com/office/officeart/2005/8/layout/radial1"/>
    <dgm:cxn modelId="{32C5270E-8809-47F5-A44C-CCE4A1DA6495}" type="presParOf" srcId="{4C9BE901-D08B-4E2A-BF0D-3620E23898E6}" destId="{CCE7164E-E1CF-467E-BD61-BDABF23167B9}" srcOrd="0" destOrd="0" presId="urn:microsoft.com/office/officeart/2005/8/layout/radial1"/>
    <dgm:cxn modelId="{50C692CE-5ADD-417B-8414-8182A73B7A02}" type="presParOf" srcId="{11F97BDD-EC08-404F-84BD-D4664D479889}" destId="{7D2C88B8-6B59-4E67-9C38-5C3B77252F66}" srcOrd="2" destOrd="0" presId="urn:microsoft.com/office/officeart/2005/8/layout/radial1"/>
    <dgm:cxn modelId="{F599A132-9DF0-4B63-AD75-8424D3596970}" type="presParOf" srcId="{11F97BDD-EC08-404F-84BD-D4664D479889}" destId="{55946439-7BEB-471A-9779-0B3CB6FB182B}" srcOrd="3" destOrd="0" presId="urn:microsoft.com/office/officeart/2005/8/layout/radial1"/>
    <dgm:cxn modelId="{B8E9B6D7-94F8-495B-AF35-AEB9B70FAA6A}" type="presParOf" srcId="{55946439-7BEB-471A-9779-0B3CB6FB182B}" destId="{5A23C69D-1436-4C44-8321-D364E8941A6C}" srcOrd="0" destOrd="0" presId="urn:microsoft.com/office/officeart/2005/8/layout/radial1"/>
    <dgm:cxn modelId="{D2B8FF60-49D6-4F55-B162-E93D5A370DDD}" type="presParOf" srcId="{11F97BDD-EC08-404F-84BD-D4664D479889}" destId="{7B27F14D-759E-4572-9007-EE8D1B911C06}" srcOrd="4" destOrd="0" presId="urn:microsoft.com/office/officeart/2005/8/layout/radial1"/>
    <dgm:cxn modelId="{991B7C18-8725-4BBA-A2DC-87F586FADD98}" type="presParOf" srcId="{11F97BDD-EC08-404F-84BD-D4664D479889}" destId="{210760F8-3DB5-4B1B-B76D-5367A2C4D6D3}" srcOrd="5" destOrd="0" presId="urn:microsoft.com/office/officeart/2005/8/layout/radial1"/>
    <dgm:cxn modelId="{8A66DB4F-410D-49B8-B484-2F2F2039BB1E}" type="presParOf" srcId="{210760F8-3DB5-4B1B-B76D-5367A2C4D6D3}" destId="{B10C747B-D730-495E-8C2E-03CA476FE1C7}" srcOrd="0" destOrd="0" presId="urn:microsoft.com/office/officeart/2005/8/layout/radial1"/>
    <dgm:cxn modelId="{A16BE454-908C-43BA-A946-1F84AF6E470D}" type="presParOf" srcId="{11F97BDD-EC08-404F-84BD-D4664D479889}" destId="{552D5E4C-90BA-4319-8C04-06EC93595D69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49A4F7-A0C2-4C37-965D-7C7FA62C94A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E00068B-E29A-4AA3-AACF-42DF1825F8A0}">
      <dgm:prSet phldrT="[Текст]" custT="1"/>
      <dgm:spPr/>
      <dgm:t>
        <a:bodyPr/>
        <a:lstStyle/>
        <a:p>
          <a:r>
            <a:rPr lang="ru-RU" sz="2800" dirty="0" smtClean="0">
              <a:hlinkClick xmlns:r="http://schemas.openxmlformats.org/officeDocument/2006/relationships" r:id="rId1" action="ppaction://hlinksldjump"/>
            </a:rPr>
            <a:t>индивид</a:t>
          </a:r>
          <a:endParaRPr lang="ru-RU" sz="2800" dirty="0"/>
        </a:p>
      </dgm:t>
    </dgm:pt>
    <dgm:pt modelId="{5A9389BB-401C-468D-88DC-72E9A9B71EEF}" type="parTrans" cxnId="{A33F5CA4-C383-4114-B9DC-615B7B77C2F2}">
      <dgm:prSet/>
      <dgm:spPr/>
      <dgm:t>
        <a:bodyPr/>
        <a:lstStyle/>
        <a:p>
          <a:endParaRPr lang="ru-RU"/>
        </a:p>
      </dgm:t>
    </dgm:pt>
    <dgm:pt modelId="{F0CA7232-98C9-4577-9533-6A177B641140}" type="sibTrans" cxnId="{A33F5CA4-C383-4114-B9DC-615B7B77C2F2}">
      <dgm:prSet/>
      <dgm:spPr/>
      <dgm:t>
        <a:bodyPr/>
        <a:lstStyle/>
        <a:p>
          <a:endParaRPr lang="ru-RU"/>
        </a:p>
      </dgm:t>
    </dgm:pt>
    <dgm:pt modelId="{51928766-DB9C-4C95-8366-357013B4153C}">
      <dgm:prSet phldrT="[Текст]" custT="1"/>
      <dgm:spPr/>
      <dgm:t>
        <a:bodyPr/>
        <a:lstStyle/>
        <a:p>
          <a:r>
            <a:rPr lang="ru-RU" sz="2400" dirty="0" err="1" smtClean="0">
              <a:hlinkClick xmlns:r="http://schemas.openxmlformats.org/officeDocument/2006/relationships" r:id="rId2" action="ppaction://hlinksldjump"/>
            </a:rPr>
            <a:t>Индиви-дуальность</a:t>
          </a:r>
          <a:endParaRPr lang="ru-RU" sz="2400" dirty="0"/>
        </a:p>
      </dgm:t>
    </dgm:pt>
    <dgm:pt modelId="{24AFF13C-F61A-4350-AB67-B13FDD32DB9B}" type="parTrans" cxnId="{C7FC1B15-A13D-4F01-B967-2BCF9C44F8A0}">
      <dgm:prSet/>
      <dgm:spPr/>
      <dgm:t>
        <a:bodyPr/>
        <a:lstStyle/>
        <a:p>
          <a:endParaRPr lang="ru-RU"/>
        </a:p>
      </dgm:t>
    </dgm:pt>
    <dgm:pt modelId="{7696CACD-3AE5-49F0-B53F-E5B935A9FFDC}" type="sibTrans" cxnId="{C7FC1B15-A13D-4F01-B967-2BCF9C44F8A0}">
      <dgm:prSet/>
      <dgm:spPr/>
      <dgm:t>
        <a:bodyPr/>
        <a:lstStyle/>
        <a:p>
          <a:endParaRPr lang="ru-RU"/>
        </a:p>
      </dgm:t>
    </dgm:pt>
    <dgm:pt modelId="{2B5A0E30-EAAF-464E-836D-869917473580}">
      <dgm:prSet phldrT="[Текст]" custT="1"/>
      <dgm:spPr/>
      <dgm:t>
        <a:bodyPr/>
        <a:lstStyle/>
        <a:p>
          <a:r>
            <a:rPr lang="ru-RU" sz="2400" dirty="0" smtClean="0">
              <a:hlinkClick xmlns:r="http://schemas.openxmlformats.org/officeDocument/2006/relationships" r:id="rId3" action="ppaction://hlinksldjump"/>
            </a:rPr>
            <a:t>личность</a:t>
          </a:r>
          <a:endParaRPr lang="ru-RU" sz="2400" dirty="0"/>
        </a:p>
      </dgm:t>
    </dgm:pt>
    <dgm:pt modelId="{9F680267-B0A2-4B98-8E3B-9298226E29D7}" type="parTrans" cxnId="{2F9F0280-81C6-45D5-B576-8642D9CA89F7}">
      <dgm:prSet/>
      <dgm:spPr/>
      <dgm:t>
        <a:bodyPr/>
        <a:lstStyle/>
        <a:p>
          <a:endParaRPr lang="ru-RU"/>
        </a:p>
      </dgm:t>
    </dgm:pt>
    <dgm:pt modelId="{DD60EA7B-3F0F-4114-99F6-6FB37917A1B1}" type="sibTrans" cxnId="{2F9F0280-81C6-45D5-B576-8642D9CA89F7}">
      <dgm:prSet/>
      <dgm:spPr/>
      <dgm:t>
        <a:bodyPr/>
        <a:lstStyle/>
        <a:p>
          <a:endParaRPr lang="ru-RU"/>
        </a:p>
      </dgm:t>
    </dgm:pt>
    <dgm:pt modelId="{ABF6AE19-C0EE-4CE5-929B-A340EC03F22B}" type="pres">
      <dgm:prSet presAssocID="{0649A4F7-A0C2-4C37-965D-7C7FA62C94AF}" presName="compositeShape" presStyleCnt="0">
        <dgm:presLayoutVars>
          <dgm:chMax val="7"/>
          <dgm:dir/>
          <dgm:resizeHandles val="exact"/>
        </dgm:presLayoutVars>
      </dgm:prSet>
      <dgm:spPr/>
    </dgm:pt>
    <dgm:pt modelId="{DEE08DFE-5238-4631-A738-8354BE523E2C}" type="pres">
      <dgm:prSet presAssocID="{BE00068B-E29A-4AA3-AACF-42DF1825F8A0}" presName="circ1" presStyleLbl="vennNode1" presStyleIdx="0" presStyleCnt="3"/>
      <dgm:spPr/>
      <dgm:t>
        <a:bodyPr/>
        <a:lstStyle/>
        <a:p>
          <a:endParaRPr lang="ru-RU"/>
        </a:p>
      </dgm:t>
    </dgm:pt>
    <dgm:pt modelId="{B9D00E06-10CF-4E2B-801D-B671757E1063}" type="pres">
      <dgm:prSet presAssocID="{BE00068B-E29A-4AA3-AACF-42DF1825F8A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7EB9A7-32E9-4A0F-92D3-1B9FA5E4C328}" type="pres">
      <dgm:prSet presAssocID="{51928766-DB9C-4C95-8366-357013B4153C}" presName="circ2" presStyleLbl="vennNode1" presStyleIdx="1" presStyleCnt="3" custScaleX="101230" custScaleY="102203"/>
      <dgm:spPr/>
      <dgm:t>
        <a:bodyPr/>
        <a:lstStyle/>
        <a:p>
          <a:endParaRPr lang="ru-RU"/>
        </a:p>
      </dgm:t>
    </dgm:pt>
    <dgm:pt modelId="{67797270-52BD-4168-AB65-1A90C8B33750}" type="pres">
      <dgm:prSet presAssocID="{51928766-DB9C-4C95-8366-357013B4153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B1174B-61F7-4242-A507-1C0126F49B9B}" type="pres">
      <dgm:prSet presAssocID="{2B5A0E30-EAAF-464E-836D-869917473580}" presName="circ3" presStyleLbl="vennNode1" presStyleIdx="2" presStyleCnt="3"/>
      <dgm:spPr/>
      <dgm:t>
        <a:bodyPr/>
        <a:lstStyle/>
        <a:p>
          <a:endParaRPr lang="ru-RU"/>
        </a:p>
      </dgm:t>
    </dgm:pt>
    <dgm:pt modelId="{87FCFB91-0D22-4E84-AF6C-9B57584F3A10}" type="pres">
      <dgm:prSet presAssocID="{2B5A0E30-EAAF-464E-836D-86991747358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3F5CA4-C383-4114-B9DC-615B7B77C2F2}" srcId="{0649A4F7-A0C2-4C37-965D-7C7FA62C94AF}" destId="{BE00068B-E29A-4AA3-AACF-42DF1825F8A0}" srcOrd="0" destOrd="0" parTransId="{5A9389BB-401C-468D-88DC-72E9A9B71EEF}" sibTransId="{F0CA7232-98C9-4577-9533-6A177B641140}"/>
    <dgm:cxn modelId="{05A396D4-39D1-4A64-B46E-A17E742B2798}" type="presOf" srcId="{BE00068B-E29A-4AA3-AACF-42DF1825F8A0}" destId="{B9D00E06-10CF-4E2B-801D-B671757E1063}" srcOrd="1" destOrd="0" presId="urn:microsoft.com/office/officeart/2005/8/layout/venn1"/>
    <dgm:cxn modelId="{E5D6407D-F984-4F48-BE50-D2BBDFB05792}" type="presOf" srcId="{51928766-DB9C-4C95-8366-357013B4153C}" destId="{A17EB9A7-32E9-4A0F-92D3-1B9FA5E4C328}" srcOrd="0" destOrd="0" presId="urn:microsoft.com/office/officeart/2005/8/layout/venn1"/>
    <dgm:cxn modelId="{859453DF-A72B-4D67-BCA5-42D4EA5222F8}" type="presOf" srcId="{BE00068B-E29A-4AA3-AACF-42DF1825F8A0}" destId="{DEE08DFE-5238-4631-A738-8354BE523E2C}" srcOrd="0" destOrd="0" presId="urn:microsoft.com/office/officeart/2005/8/layout/venn1"/>
    <dgm:cxn modelId="{EF16F811-D799-4A10-9F0C-9C3DF064D6CD}" type="presOf" srcId="{51928766-DB9C-4C95-8366-357013B4153C}" destId="{67797270-52BD-4168-AB65-1A90C8B33750}" srcOrd="1" destOrd="0" presId="urn:microsoft.com/office/officeart/2005/8/layout/venn1"/>
    <dgm:cxn modelId="{22D44565-4A6B-405C-BE66-470BB39BFD71}" type="presOf" srcId="{2B5A0E30-EAAF-464E-836D-869917473580}" destId="{87FCFB91-0D22-4E84-AF6C-9B57584F3A10}" srcOrd="1" destOrd="0" presId="urn:microsoft.com/office/officeart/2005/8/layout/venn1"/>
    <dgm:cxn modelId="{C7FC1B15-A13D-4F01-B967-2BCF9C44F8A0}" srcId="{0649A4F7-A0C2-4C37-965D-7C7FA62C94AF}" destId="{51928766-DB9C-4C95-8366-357013B4153C}" srcOrd="1" destOrd="0" parTransId="{24AFF13C-F61A-4350-AB67-B13FDD32DB9B}" sibTransId="{7696CACD-3AE5-49F0-B53F-E5B935A9FFDC}"/>
    <dgm:cxn modelId="{AB7CE981-BB48-4D48-881F-BD5F3240A2DD}" type="presOf" srcId="{2B5A0E30-EAAF-464E-836D-869917473580}" destId="{88B1174B-61F7-4242-A507-1C0126F49B9B}" srcOrd="0" destOrd="0" presId="urn:microsoft.com/office/officeart/2005/8/layout/venn1"/>
    <dgm:cxn modelId="{A14AECFF-6EC3-4395-8A60-452C47964305}" type="presOf" srcId="{0649A4F7-A0C2-4C37-965D-7C7FA62C94AF}" destId="{ABF6AE19-C0EE-4CE5-929B-A340EC03F22B}" srcOrd="0" destOrd="0" presId="urn:microsoft.com/office/officeart/2005/8/layout/venn1"/>
    <dgm:cxn modelId="{2F9F0280-81C6-45D5-B576-8642D9CA89F7}" srcId="{0649A4F7-A0C2-4C37-965D-7C7FA62C94AF}" destId="{2B5A0E30-EAAF-464E-836D-869917473580}" srcOrd="2" destOrd="0" parTransId="{9F680267-B0A2-4B98-8E3B-9298226E29D7}" sibTransId="{DD60EA7B-3F0F-4114-99F6-6FB37917A1B1}"/>
    <dgm:cxn modelId="{A62E91FC-1046-4488-898E-CC624CB7185C}" type="presParOf" srcId="{ABF6AE19-C0EE-4CE5-929B-A340EC03F22B}" destId="{DEE08DFE-5238-4631-A738-8354BE523E2C}" srcOrd="0" destOrd="0" presId="urn:microsoft.com/office/officeart/2005/8/layout/venn1"/>
    <dgm:cxn modelId="{24878428-BD5C-4D48-B0AA-B9B34814CEA7}" type="presParOf" srcId="{ABF6AE19-C0EE-4CE5-929B-A340EC03F22B}" destId="{B9D00E06-10CF-4E2B-801D-B671757E1063}" srcOrd="1" destOrd="0" presId="urn:microsoft.com/office/officeart/2005/8/layout/venn1"/>
    <dgm:cxn modelId="{6B034921-801C-4378-A777-2D43C404A279}" type="presParOf" srcId="{ABF6AE19-C0EE-4CE5-929B-A340EC03F22B}" destId="{A17EB9A7-32E9-4A0F-92D3-1B9FA5E4C328}" srcOrd="2" destOrd="0" presId="urn:microsoft.com/office/officeart/2005/8/layout/venn1"/>
    <dgm:cxn modelId="{58B4B4C1-66D5-4580-A917-A94E5ACAB5CA}" type="presParOf" srcId="{ABF6AE19-C0EE-4CE5-929B-A340EC03F22B}" destId="{67797270-52BD-4168-AB65-1A90C8B33750}" srcOrd="3" destOrd="0" presId="urn:microsoft.com/office/officeart/2005/8/layout/venn1"/>
    <dgm:cxn modelId="{C6B0B521-6A8F-4483-816F-C3C4B7E3923A}" type="presParOf" srcId="{ABF6AE19-C0EE-4CE5-929B-A340EC03F22B}" destId="{88B1174B-61F7-4242-A507-1C0126F49B9B}" srcOrd="4" destOrd="0" presId="urn:microsoft.com/office/officeart/2005/8/layout/venn1"/>
    <dgm:cxn modelId="{6D0D59AB-8E85-45AE-8E9F-DBC148741DC1}" type="presParOf" srcId="{ABF6AE19-C0EE-4CE5-929B-A340EC03F22B}" destId="{87FCFB91-0D22-4E84-AF6C-9B57584F3A1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E5C0BB2-9727-4525-A52C-1B75AFC979FB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380310-C705-4707-8477-A87DDDD50E59}">
      <dgm:prSet phldrT="[Текст]" custT="1"/>
      <dgm:spPr/>
      <dgm:t>
        <a:bodyPr/>
        <a:lstStyle/>
        <a:p>
          <a:r>
            <a:rPr lang="ru-RU" sz="3200" dirty="0" smtClean="0"/>
            <a:t>личность</a:t>
          </a:r>
          <a:endParaRPr lang="ru-RU" sz="3200" dirty="0"/>
        </a:p>
      </dgm:t>
    </dgm:pt>
    <dgm:pt modelId="{E466945E-C263-4139-A3B0-27001A45D750}" type="parTrans" cxnId="{F9FF5119-539F-4AE5-BCBE-099A9688CBFF}">
      <dgm:prSet/>
      <dgm:spPr/>
      <dgm:t>
        <a:bodyPr/>
        <a:lstStyle/>
        <a:p>
          <a:endParaRPr lang="ru-RU"/>
        </a:p>
      </dgm:t>
    </dgm:pt>
    <dgm:pt modelId="{C058B733-8F2C-4F5C-BBEF-B563BFE73BBB}" type="sibTrans" cxnId="{F9FF5119-539F-4AE5-BCBE-099A9688CBFF}">
      <dgm:prSet/>
      <dgm:spPr/>
      <dgm:t>
        <a:bodyPr/>
        <a:lstStyle/>
        <a:p>
          <a:endParaRPr lang="ru-RU"/>
        </a:p>
      </dgm:t>
    </dgm:pt>
    <dgm:pt modelId="{12F2D0FA-CDF8-47C2-89C4-E1FD603DC9D1}">
      <dgm:prSet phldrT="[Текст]" custT="1"/>
      <dgm:spPr/>
      <dgm:t>
        <a:bodyPr/>
        <a:lstStyle/>
        <a:p>
          <a:r>
            <a:rPr lang="ru-RU" sz="2400" dirty="0" err="1" smtClean="0"/>
            <a:t>Индивиду-альность</a:t>
          </a:r>
          <a:endParaRPr lang="ru-RU" sz="2400" dirty="0"/>
        </a:p>
      </dgm:t>
    </dgm:pt>
    <dgm:pt modelId="{0E53F818-2F50-46B9-9156-6666CA77143F}" type="parTrans" cxnId="{C1D1F173-5F79-4C24-A0FC-778D76DB4506}">
      <dgm:prSet/>
      <dgm:spPr/>
      <dgm:t>
        <a:bodyPr/>
        <a:lstStyle/>
        <a:p>
          <a:endParaRPr lang="ru-RU"/>
        </a:p>
      </dgm:t>
    </dgm:pt>
    <dgm:pt modelId="{F40139FA-B15B-4A8C-ABED-12E7C463AC62}" type="sibTrans" cxnId="{C1D1F173-5F79-4C24-A0FC-778D76DB4506}">
      <dgm:prSet/>
      <dgm:spPr/>
      <dgm:t>
        <a:bodyPr/>
        <a:lstStyle/>
        <a:p>
          <a:endParaRPr lang="ru-RU"/>
        </a:p>
      </dgm:t>
    </dgm:pt>
    <dgm:pt modelId="{6C754D76-38CF-4503-AE41-467E4A619575}" type="pres">
      <dgm:prSet presAssocID="{0E5C0BB2-9727-4525-A52C-1B75AFC979F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72E58B-5308-410E-BC83-F2EC298B75D4}" type="pres">
      <dgm:prSet presAssocID="{0D380310-C705-4707-8477-A87DDDD50E59}" presName="Name5" presStyleLbl="venn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2543C8-A74C-407B-ACC4-9CA68FF944A4}" type="pres">
      <dgm:prSet presAssocID="{C058B733-8F2C-4F5C-BBEF-B563BFE73BBB}" presName="space" presStyleCnt="0"/>
      <dgm:spPr/>
    </dgm:pt>
    <dgm:pt modelId="{C2A9F945-04EA-47C2-B82C-4A9FD0F42E9B}" type="pres">
      <dgm:prSet presAssocID="{12F2D0FA-CDF8-47C2-89C4-E1FD603DC9D1}" presName="Name5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58BEA9-1863-452A-9D79-158081C65363}" type="presOf" srcId="{12F2D0FA-CDF8-47C2-89C4-E1FD603DC9D1}" destId="{C2A9F945-04EA-47C2-B82C-4A9FD0F42E9B}" srcOrd="0" destOrd="0" presId="urn:microsoft.com/office/officeart/2005/8/layout/venn3"/>
    <dgm:cxn modelId="{F9FF5119-539F-4AE5-BCBE-099A9688CBFF}" srcId="{0E5C0BB2-9727-4525-A52C-1B75AFC979FB}" destId="{0D380310-C705-4707-8477-A87DDDD50E59}" srcOrd="0" destOrd="0" parTransId="{E466945E-C263-4139-A3B0-27001A45D750}" sibTransId="{C058B733-8F2C-4F5C-BBEF-B563BFE73BBB}"/>
    <dgm:cxn modelId="{C1D1F173-5F79-4C24-A0FC-778D76DB4506}" srcId="{0E5C0BB2-9727-4525-A52C-1B75AFC979FB}" destId="{12F2D0FA-CDF8-47C2-89C4-E1FD603DC9D1}" srcOrd="1" destOrd="0" parTransId="{0E53F818-2F50-46B9-9156-6666CA77143F}" sibTransId="{F40139FA-B15B-4A8C-ABED-12E7C463AC62}"/>
    <dgm:cxn modelId="{ABA5F386-55AF-46FB-B8D5-6DCA6910E399}" type="presOf" srcId="{0D380310-C705-4707-8477-A87DDDD50E59}" destId="{1572E58B-5308-410E-BC83-F2EC298B75D4}" srcOrd="0" destOrd="0" presId="urn:microsoft.com/office/officeart/2005/8/layout/venn3"/>
    <dgm:cxn modelId="{4C5E2433-3AA7-43E2-8E9E-A7F8A5DFD949}" type="presOf" srcId="{0E5C0BB2-9727-4525-A52C-1B75AFC979FB}" destId="{6C754D76-38CF-4503-AE41-467E4A619575}" srcOrd="0" destOrd="0" presId="urn:microsoft.com/office/officeart/2005/8/layout/venn3"/>
    <dgm:cxn modelId="{1A1BC5FE-DFC1-4241-9BF7-4988AD08B981}" type="presParOf" srcId="{6C754D76-38CF-4503-AE41-467E4A619575}" destId="{1572E58B-5308-410E-BC83-F2EC298B75D4}" srcOrd="0" destOrd="0" presId="urn:microsoft.com/office/officeart/2005/8/layout/venn3"/>
    <dgm:cxn modelId="{8E39B76D-DCAE-4E26-93FB-312FD290C8F6}" type="presParOf" srcId="{6C754D76-38CF-4503-AE41-467E4A619575}" destId="{862543C8-A74C-407B-ACC4-9CA68FF944A4}" srcOrd="1" destOrd="0" presId="urn:microsoft.com/office/officeart/2005/8/layout/venn3"/>
    <dgm:cxn modelId="{EFDF1EEC-F21B-44C8-8DDA-3887846DC68D}" type="presParOf" srcId="{6C754D76-38CF-4503-AE41-467E4A619575}" destId="{C2A9F945-04EA-47C2-B82C-4A9FD0F42E9B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E5C0BB2-9727-4525-A52C-1B75AFC979FB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380310-C705-4707-8477-A87DDDD50E59}">
      <dgm:prSet phldrT="[Текст]" custT="1"/>
      <dgm:spPr/>
      <dgm:t>
        <a:bodyPr/>
        <a:lstStyle/>
        <a:p>
          <a:r>
            <a:rPr lang="ru-RU" sz="3200" dirty="0" smtClean="0"/>
            <a:t>Личность </a:t>
          </a:r>
          <a:endParaRPr lang="ru-RU" sz="3200" dirty="0"/>
        </a:p>
      </dgm:t>
    </dgm:pt>
    <dgm:pt modelId="{E466945E-C263-4139-A3B0-27001A45D750}" type="parTrans" cxnId="{F9FF5119-539F-4AE5-BCBE-099A9688CBFF}">
      <dgm:prSet/>
      <dgm:spPr/>
      <dgm:t>
        <a:bodyPr/>
        <a:lstStyle/>
        <a:p>
          <a:endParaRPr lang="ru-RU"/>
        </a:p>
      </dgm:t>
    </dgm:pt>
    <dgm:pt modelId="{C058B733-8F2C-4F5C-BBEF-B563BFE73BBB}" type="sibTrans" cxnId="{F9FF5119-539F-4AE5-BCBE-099A9688CBFF}">
      <dgm:prSet/>
      <dgm:spPr/>
      <dgm:t>
        <a:bodyPr/>
        <a:lstStyle/>
        <a:p>
          <a:endParaRPr lang="ru-RU"/>
        </a:p>
      </dgm:t>
    </dgm:pt>
    <dgm:pt modelId="{12F2D0FA-CDF8-47C2-89C4-E1FD603DC9D1}">
      <dgm:prSet phldrT="[Текст]" custT="1"/>
      <dgm:spPr/>
      <dgm:t>
        <a:bodyPr/>
        <a:lstStyle/>
        <a:p>
          <a:r>
            <a:rPr lang="ru-RU" sz="2300" dirty="0" smtClean="0"/>
            <a:t>Индивидуальность</a:t>
          </a:r>
          <a:endParaRPr lang="ru-RU" sz="2300" dirty="0"/>
        </a:p>
      </dgm:t>
    </dgm:pt>
    <dgm:pt modelId="{0E53F818-2F50-46B9-9156-6666CA77143F}" type="parTrans" cxnId="{C1D1F173-5F79-4C24-A0FC-778D76DB4506}">
      <dgm:prSet/>
      <dgm:spPr/>
      <dgm:t>
        <a:bodyPr/>
        <a:lstStyle/>
        <a:p>
          <a:endParaRPr lang="ru-RU"/>
        </a:p>
      </dgm:t>
    </dgm:pt>
    <dgm:pt modelId="{F40139FA-B15B-4A8C-ABED-12E7C463AC62}" type="sibTrans" cxnId="{C1D1F173-5F79-4C24-A0FC-778D76DB4506}">
      <dgm:prSet/>
      <dgm:spPr/>
      <dgm:t>
        <a:bodyPr/>
        <a:lstStyle/>
        <a:p>
          <a:endParaRPr lang="ru-RU"/>
        </a:p>
      </dgm:t>
    </dgm:pt>
    <dgm:pt modelId="{6C754D76-38CF-4503-AE41-467E4A619575}" type="pres">
      <dgm:prSet presAssocID="{0E5C0BB2-9727-4525-A52C-1B75AFC979F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72E58B-5308-410E-BC83-F2EC298B75D4}" type="pres">
      <dgm:prSet presAssocID="{0D380310-C705-4707-8477-A87DDDD50E59}" presName="Name5" presStyleLbl="venn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2543C8-A74C-407B-ACC4-9CA68FF944A4}" type="pres">
      <dgm:prSet presAssocID="{C058B733-8F2C-4F5C-BBEF-B563BFE73BBB}" presName="space" presStyleCnt="0"/>
      <dgm:spPr/>
    </dgm:pt>
    <dgm:pt modelId="{C2A9F945-04EA-47C2-B82C-4A9FD0F42E9B}" type="pres">
      <dgm:prSet presAssocID="{12F2D0FA-CDF8-47C2-89C4-E1FD603DC9D1}" presName="Name5" presStyleLbl="vennNode1" presStyleIdx="1" presStyleCnt="2" custScaleX="104389" custScaleY="94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FF5119-539F-4AE5-BCBE-099A9688CBFF}" srcId="{0E5C0BB2-9727-4525-A52C-1B75AFC979FB}" destId="{0D380310-C705-4707-8477-A87DDDD50E59}" srcOrd="0" destOrd="0" parTransId="{E466945E-C263-4139-A3B0-27001A45D750}" sibTransId="{C058B733-8F2C-4F5C-BBEF-B563BFE73BBB}"/>
    <dgm:cxn modelId="{25E36352-A2C0-47D2-9FD6-C079B593E5ED}" type="presOf" srcId="{12F2D0FA-CDF8-47C2-89C4-E1FD603DC9D1}" destId="{C2A9F945-04EA-47C2-B82C-4A9FD0F42E9B}" srcOrd="0" destOrd="0" presId="urn:microsoft.com/office/officeart/2005/8/layout/venn3"/>
    <dgm:cxn modelId="{C1D1F173-5F79-4C24-A0FC-778D76DB4506}" srcId="{0E5C0BB2-9727-4525-A52C-1B75AFC979FB}" destId="{12F2D0FA-CDF8-47C2-89C4-E1FD603DC9D1}" srcOrd="1" destOrd="0" parTransId="{0E53F818-2F50-46B9-9156-6666CA77143F}" sibTransId="{F40139FA-B15B-4A8C-ABED-12E7C463AC62}"/>
    <dgm:cxn modelId="{5D20A886-68CE-48FB-8AD5-BE16F8F256C8}" type="presOf" srcId="{0D380310-C705-4707-8477-A87DDDD50E59}" destId="{1572E58B-5308-410E-BC83-F2EC298B75D4}" srcOrd="0" destOrd="0" presId="urn:microsoft.com/office/officeart/2005/8/layout/venn3"/>
    <dgm:cxn modelId="{CE10340D-D188-4D23-B702-71D1F18F2791}" type="presOf" srcId="{0E5C0BB2-9727-4525-A52C-1B75AFC979FB}" destId="{6C754D76-38CF-4503-AE41-467E4A619575}" srcOrd="0" destOrd="0" presId="urn:microsoft.com/office/officeart/2005/8/layout/venn3"/>
    <dgm:cxn modelId="{63055D89-9F13-45C8-9186-A17DFC5491AC}" type="presParOf" srcId="{6C754D76-38CF-4503-AE41-467E4A619575}" destId="{1572E58B-5308-410E-BC83-F2EC298B75D4}" srcOrd="0" destOrd="0" presId="urn:microsoft.com/office/officeart/2005/8/layout/venn3"/>
    <dgm:cxn modelId="{7B6F7A3A-1395-4BB9-B3E8-38928678957B}" type="presParOf" srcId="{6C754D76-38CF-4503-AE41-467E4A619575}" destId="{862543C8-A74C-407B-ACC4-9CA68FF944A4}" srcOrd="1" destOrd="0" presId="urn:microsoft.com/office/officeart/2005/8/layout/venn3"/>
    <dgm:cxn modelId="{D5F47628-BCA5-47A7-9462-C88F15224C2A}" type="presParOf" srcId="{6C754D76-38CF-4503-AE41-467E4A619575}" destId="{C2A9F945-04EA-47C2-B82C-4A9FD0F42E9B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59E7336-B447-490A-A343-00D547F6175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05AEDF5-A71D-4F82-94B1-05842D83BAB1}">
      <dgm:prSet phldrT="[Текст]"/>
      <dgm:spPr/>
      <dgm:t>
        <a:bodyPr/>
        <a:lstStyle/>
        <a:p>
          <a:r>
            <a:rPr lang="ru-RU" dirty="0" smtClean="0"/>
            <a:t>Биологическое</a:t>
          </a:r>
          <a:endParaRPr lang="ru-RU" dirty="0"/>
        </a:p>
      </dgm:t>
    </dgm:pt>
    <dgm:pt modelId="{3FC0165C-F45A-429A-94C6-1516C1E08A46}" type="parTrans" cxnId="{711EB4FB-AB8A-4247-966F-3FAF0017888E}">
      <dgm:prSet/>
      <dgm:spPr/>
      <dgm:t>
        <a:bodyPr/>
        <a:lstStyle/>
        <a:p>
          <a:endParaRPr lang="ru-RU"/>
        </a:p>
      </dgm:t>
    </dgm:pt>
    <dgm:pt modelId="{2EC90FD5-D71E-4F08-A882-2E520DBC872B}" type="sibTrans" cxnId="{711EB4FB-AB8A-4247-966F-3FAF0017888E}">
      <dgm:prSet/>
      <dgm:spPr/>
      <dgm:t>
        <a:bodyPr/>
        <a:lstStyle/>
        <a:p>
          <a:endParaRPr lang="ru-RU"/>
        </a:p>
      </dgm:t>
    </dgm:pt>
    <dgm:pt modelId="{5389D7FF-73DD-442E-84B3-F4A183A3A1CD}">
      <dgm:prSet phldrT="[Текст]"/>
      <dgm:spPr/>
      <dgm:t>
        <a:bodyPr/>
        <a:lstStyle/>
        <a:p>
          <a:r>
            <a:rPr lang="ru-RU" dirty="0" smtClean="0"/>
            <a:t>Социальное и биологическое</a:t>
          </a:r>
          <a:endParaRPr lang="ru-RU" dirty="0"/>
        </a:p>
      </dgm:t>
    </dgm:pt>
    <dgm:pt modelId="{FFE71B0D-EE66-4BF6-953E-258839D12906}" type="parTrans" cxnId="{5968828F-CF63-49CD-BC08-732999CA5668}">
      <dgm:prSet/>
      <dgm:spPr/>
      <dgm:t>
        <a:bodyPr/>
        <a:lstStyle/>
        <a:p>
          <a:endParaRPr lang="ru-RU"/>
        </a:p>
      </dgm:t>
    </dgm:pt>
    <dgm:pt modelId="{A5D856A9-6009-4FAB-91B7-BDCABB6AFC1B}" type="sibTrans" cxnId="{5968828F-CF63-49CD-BC08-732999CA5668}">
      <dgm:prSet/>
      <dgm:spPr/>
      <dgm:t>
        <a:bodyPr/>
        <a:lstStyle/>
        <a:p>
          <a:endParaRPr lang="ru-RU"/>
        </a:p>
      </dgm:t>
    </dgm:pt>
    <dgm:pt modelId="{0D27AA23-4483-4DFB-9BD5-22FC236D72F4}">
      <dgm:prSet phldrT="[Текст]"/>
      <dgm:spPr/>
      <dgm:t>
        <a:bodyPr/>
        <a:lstStyle/>
        <a:p>
          <a:r>
            <a:rPr lang="ru-RU" dirty="0" smtClean="0"/>
            <a:t>Социальное </a:t>
          </a:r>
          <a:endParaRPr lang="ru-RU" dirty="0"/>
        </a:p>
      </dgm:t>
    </dgm:pt>
    <dgm:pt modelId="{7E83A397-1AAA-4187-94A5-C0DC32332562}" type="parTrans" cxnId="{A2DF5D7E-68A6-4D3D-B03E-A23410108AFB}">
      <dgm:prSet/>
      <dgm:spPr/>
      <dgm:t>
        <a:bodyPr/>
        <a:lstStyle/>
        <a:p>
          <a:endParaRPr lang="ru-RU"/>
        </a:p>
      </dgm:t>
    </dgm:pt>
    <dgm:pt modelId="{3F843D32-1A19-4FC2-8B84-377073FFD22A}" type="sibTrans" cxnId="{A2DF5D7E-68A6-4D3D-B03E-A23410108AFB}">
      <dgm:prSet/>
      <dgm:spPr/>
      <dgm:t>
        <a:bodyPr/>
        <a:lstStyle/>
        <a:p>
          <a:endParaRPr lang="ru-RU"/>
        </a:p>
      </dgm:t>
    </dgm:pt>
    <dgm:pt modelId="{E48707AD-BD7A-4804-A7F0-E3FC7EB842C1}">
      <dgm:prSet/>
      <dgm:spPr/>
      <dgm:t>
        <a:bodyPr/>
        <a:lstStyle/>
        <a:p>
          <a:r>
            <a:rPr lang="ru-RU" dirty="0" smtClean="0"/>
            <a:t>Биологическое и социальное</a:t>
          </a:r>
          <a:endParaRPr lang="ru-RU" dirty="0"/>
        </a:p>
      </dgm:t>
    </dgm:pt>
    <dgm:pt modelId="{F385F091-4B1A-4727-9D06-ED2CC5DDF011}" type="parTrans" cxnId="{C526986B-341A-4669-A829-58D4871F8417}">
      <dgm:prSet/>
      <dgm:spPr/>
      <dgm:t>
        <a:bodyPr/>
        <a:lstStyle/>
        <a:p>
          <a:endParaRPr lang="ru-RU"/>
        </a:p>
      </dgm:t>
    </dgm:pt>
    <dgm:pt modelId="{12AC6AB9-16E4-40EB-979D-991DA538E723}" type="sibTrans" cxnId="{C526986B-341A-4669-A829-58D4871F8417}">
      <dgm:prSet/>
      <dgm:spPr/>
      <dgm:t>
        <a:bodyPr/>
        <a:lstStyle/>
        <a:p>
          <a:endParaRPr lang="ru-RU"/>
        </a:p>
      </dgm:t>
    </dgm:pt>
    <dgm:pt modelId="{4D7FB730-8BA8-49BA-AE0F-BF1911C5827B}">
      <dgm:prSet/>
      <dgm:spPr/>
      <dgm:t>
        <a:bodyPr/>
        <a:lstStyle/>
        <a:p>
          <a:r>
            <a:rPr lang="ru-RU" dirty="0" smtClean="0"/>
            <a:t>Темперамент, половые и возрастные особенности</a:t>
          </a:r>
          <a:endParaRPr lang="ru-RU" dirty="0"/>
        </a:p>
      </dgm:t>
    </dgm:pt>
    <dgm:pt modelId="{F9CE2935-F114-4607-8D17-7666B4ED12DB}" type="parTrans" cxnId="{C8C4D255-7E23-4A61-AF63-DF8E5128B061}">
      <dgm:prSet/>
      <dgm:spPr/>
      <dgm:t>
        <a:bodyPr/>
        <a:lstStyle/>
        <a:p>
          <a:endParaRPr lang="ru-RU"/>
        </a:p>
      </dgm:t>
    </dgm:pt>
    <dgm:pt modelId="{EB86B100-4762-4854-A1E7-A599B4A5549C}" type="sibTrans" cxnId="{C8C4D255-7E23-4A61-AF63-DF8E5128B061}">
      <dgm:prSet/>
      <dgm:spPr/>
      <dgm:t>
        <a:bodyPr/>
        <a:lstStyle/>
        <a:p>
          <a:endParaRPr lang="ru-RU"/>
        </a:p>
      </dgm:t>
    </dgm:pt>
    <dgm:pt modelId="{670534E0-22B3-4C81-BD85-FAD0BEC1FA86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Личностные особенности протекания психических процессов (память, внимание, мышление)</a:t>
          </a:r>
          <a:endParaRPr lang="ru-RU" dirty="0"/>
        </a:p>
      </dgm:t>
    </dgm:pt>
    <dgm:pt modelId="{C6971FB4-F62B-44C0-B62C-3832DB91A830}" type="parTrans" cxnId="{DA4FA953-E5DE-4CC7-9102-297CC0125A4D}">
      <dgm:prSet/>
      <dgm:spPr/>
      <dgm:t>
        <a:bodyPr/>
        <a:lstStyle/>
        <a:p>
          <a:endParaRPr lang="ru-RU"/>
        </a:p>
      </dgm:t>
    </dgm:pt>
    <dgm:pt modelId="{DF9B81DD-1526-4E3D-9379-3BFBDFB4C308}" type="sibTrans" cxnId="{DA4FA953-E5DE-4CC7-9102-297CC0125A4D}">
      <dgm:prSet/>
      <dgm:spPr/>
      <dgm:t>
        <a:bodyPr/>
        <a:lstStyle/>
        <a:p>
          <a:endParaRPr lang="ru-RU"/>
        </a:p>
      </dgm:t>
    </dgm:pt>
    <dgm:pt modelId="{6A088C13-8416-43E1-A73E-A6D9120A694B}">
      <dgm:prSet/>
      <dgm:spPr/>
      <dgm:t>
        <a:bodyPr/>
        <a:lstStyle/>
        <a:p>
          <a:r>
            <a:rPr lang="ru-RU" dirty="0" smtClean="0"/>
            <a:t>Привычки, умения, знания, навыки</a:t>
          </a:r>
          <a:endParaRPr lang="ru-RU" dirty="0"/>
        </a:p>
      </dgm:t>
    </dgm:pt>
    <dgm:pt modelId="{F68E8A70-8D29-44B1-A144-C5A7F553887B}" type="parTrans" cxnId="{3FBD417D-76AE-4404-AAD4-82A5AACDD0A3}">
      <dgm:prSet/>
      <dgm:spPr/>
      <dgm:t>
        <a:bodyPr/>
        <a:lstStyle/>
        <a:p>
          <a:endParaRPr lang="ru-RU"/>
        </a:p>
      </dgm:t>
    </dgm:pt>
    <dgm:pt modelId="{63BA1AF4-B741-4754-91DF-D5B36C85D329}" type="sibTrans" cxnId="{3FBD417D-76AE-4404-AAD4-82A5AACDD0A3}">
      <dgm:prSet/>
      <dgm:spPr/>
      <dgm:t>
        <a:bodyPr/>
        <a:lstStyle/>
        <a:p>
          <a:endParaRPr lang="ru-RU"/>
        </a:p>
      </dgm:t>
    </dgm:pt>
    <dgm:pt modelId="{A10170B6-44C0-4AF3-9665-E54A29A48EC0}">
      <dgm:prSet/>
      <dgm:spPr/>
      <dgm:t>
        <a:bodyPr/>
        <a:lstStyle/>
        <a:p>
          <a:r>
            <a:rPr lang="ru-RU" dirty="0" smtClean="0"/>
            <a:t>Убеждения, мировоззрение, идеалы, стремления, интересы</a:t>
          </a:r>
          <a:endParaRPr lang="ru-RU" dirty="0"/>
        </a:p>
      </dgm:t>
    </dgm:pt>
    <dgm:pt modelId="{A0FF3089-A543-49B9-B2DB-A43C61D588FB}" type="parTrans" cxnId="{50B2602E-8DA5-4A4E-A55F-075B12197530}">
      <dgm:prSet/>
      <dgm:spPr/>
      <dgm:t>
        <a:bodyPr/>
        <a:lstStyle/>
        <a:p>
          <a:endParaRPr lang="ru-RU"/>
        </a:p>
      </dgm:t>
    </dgm:pt>
    <dgm:pt modelId="{042C720B-6F0C-44B9-BD87-AE4A42449EB2}" type="sibTrans" cxnId="{50B2602E-8DA5-4A4E-A55F-075B12197530}">
      <dgm:prSet/>
      <dgm:spPr/>
      <dgm:t>
        <a:bodyPr/>
        <a:lstStyle/>
        <a:p>
          <a:endParaRPr lang="ru-RU"/>
        </a:p>
      </dgm:t>
    </dgm:pt>
    <dgm:pt modelId="{6D710137-84E0-4B11-895E-24806AD91AED}" type="pres">
      <dgm:prSet presAssocID="{259E7336-B447-490A-A343-00D547F6175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3BD75D-7E61-4F16-B14D-850B9C6D9316}" type="pres">
      <dgm:prSet presAssocID="{005AEDF5-A71D-4F82-94B1-05842D83BAB1}" presName="parentLin" presStyleCnt="0"/>
      <dgm:spPr/>
    </dgm:pt>
    <dgm:pt modelId="{AAE02FB0-F361-4755-BC56-D8934D733021}" type="pres">
      <dgm:prSet presAssocID="{005AEDF5-A71D-4F82-94B1-05842D83BAB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02F0FFDF-2F39-48E0-9432-56697AEAFEA4}" type="pres">
      <dgm:prSet presAssocID="{005AEDF5-A71D-4F82-94B1-05842D83BAB1}" presName="parentText" presStyleLbl="node1" presStyleIdx="0" presStyleCnt="4" custScaleX="95919" custScaleY="92612" custLinFactNeighborX="9369" custLinFactNeighborY="27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7BA150-7EB8-47F9-97AE-A7F3811A15A6}" type="pres">
      <dgm:prSet presAssocID="{005AEDF5-A71D-4F82-94B1-05842D83BAB1}" presName="negativeSpace" presStyleCnt="0"/>
      <dgm:spPr/>
    </dgm:pt>
    <dgm:pt modelId="{C7F49E68-8603-4FAE-9FC8-54B5CD3F8676}" type="pres">
      <dgm:prSet presAssocID="{005AEDF5-A71D-4F82-94B1-05842D83BAB1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5BA1DC-1099-4A41-A4CF-DE94D49BF30F}" type="pres">
      <dgm:prSet presAssocID="{2EC90FD5-D71E-4F08-A882-2E520DBC872B}" presName="spaceBetweenRectangles" presStyleCnt="0"/>
      <dgm:spPr/>
    </dgm:pt>
    <dgm:pt modelId="{D05D80FD-86CC-401F-BF3F-8A73DA4819B5}" type="pres">
      <dgm:prSet presAssocID="{E48707AD-BD7A-4804-A7F0-E3FC7EB842C1}" presName="parentLin" presStyleCnt="0"/>
      <dgm:spPr/>
    </dgm:pt>
    <dgm:pt modelId="{7ACFCC27-CBEF-41A2-951F-10E7C998C560}" type="pres">
      <dgm:prSet presAssocID="{E48707AD-BD7A-4804-A7F0-E3FC7EB842C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929B8C42-0851-40AC-A52D-1E139089ECBC}" type="pres">
      <dgm:prSet presAssocID="{E48707AD-BD7A-4804-A7F0-E3FC7EB842C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0B0704-2EE4-4CB9-8D2D-486FA2EEC576}" type="pres">
      <dgm:prSet presAssocID="{E48707AD-BD7A-4804-A7F0-E3FC7EB842C1}" presName="negativeSpace" presStyleCnt="0"/>
      <dgm:spPr/>
    </dgm:pt>
    <dgm:pt modelId="{5A98D78D-BF92-43E1-BEF6-37E3EA309C44}" type="pres">
      <dgm:prSet presAssocID="{E48707AD-BD7A-4804-A7F0-E3FC7EB842C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8638BE-6B23-44B4-9365-FCFC21BE5381}" type="pres">
      <dgm:prSet presAssocID="{12AC6AB9-16E4-40EB-979D-991DA538E723}" presName="spaceBetweenRectangles" presStyleCnt="0"/>
      <dgm:spPr/>
    </dgm:pt>
    <dgm:pt modelId="{BC5E713E-084B-40E6-8B52-E09FE2838601}" type="pres">
      <dgm:prSet presAssocID="{5389D7FF-73DD-442E-84B3-F4A183A3A1CD}" presName="parentLin" presStyleCnt="0"/>
      <dgm:spPr/>
    </dgm:pt>
    <dgm:pt modelId="{AD74BD4E-2467-4747-A92A-3A02DC7F60BD}" type="pres">
      <dgm:prSet presAssocID="{5389D7FF-73DD-442E-84B3-F4A183A3A1C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8C2FEA22-869C-42B9-85B2-4B62B3E39A8D}" type="pres">
      <dgm:prSet presAssocID="{5389D7FF-73DD-442E-84B3-F4A183A3A1C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FA0D51-5393-4E9B-836C-B7D155225AA8}" type="pres">
      <dgm:prSet presAssocID="{5389D7FF-73DD-442E-84B3-F4A183A3A1CD}" presName="negativeSpace" presStyleCnt="0"/>
      <dgm:spPr/>
    </dgm:pt>
    <dgm:pt modelId="{183215BE-DA8B-447D-99BB-F7BCEEAAD79C}" type="pres">
      <dgm:prSet presAssocID="{5389D7FF-73DD-442E-84B3-F4A183A3A1CD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7DE122-EF78-4CD9-9A08-71CCFE550F24}" type="pres">
      <dgm:prSet presAssocID="{A5D856A9-6009-4FAB-91B7-BDCABB6AFC1B}" presName="spaceBetweenRectangles" presStyleCnt="0"/>
      <dgm:spPr/>
    </dgm:pt>
    <dgm:pt modelId="{46712693-95D8-48B1-B63A-2C3ACB6FC8D0}" type="pres">
      <dgm:prSet presAssocID="{0D27AA23-4483-4DFB-9BD5-22FC236D72F4}" presName="parentLin" presStyleCnt="0"/>
      <dgm:spPr/>
    </dgm:pt>
    <dgm:pt modelId="{1018F177-7327-439C-9496-F228DE8BDFCB}" type="pres">
      <dgm:prSet presAssocID="{0D27AA23-4483-4DFB-9BD5-22FC236D72F4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14640CFE-0902-4B76-B928-B85AD97CA68E}" type="pres">
      <dgm:prSet presAssocID="{0D27AA23-4483-4DFB-9BD5-22FC236D72F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0C9054-4D94-45C8-9C7F-6DA8842955E4}" type="pres">
      <dgm:prSet presAssocID="{0D27AA23-4483-4DFB-9BD5-22FC236D72F4}" presName="negativeSpace" presStyleCnt="0"/>
      <dgm:spPr/>
    </dgm:pt>
    <dgm:pt modelId="{7852B645-08D1-49ED-B7EC-B9556AC05762}" type="pres">
      <dgm:prSet presAssocID="{0D27AA23-4483-4DFB-9BD5-22FC236D72F4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C4D255-7E23-4A61-AF63-DF8E5128B061}" srcId="{005AEDF5-A71D-4F82-94B1-05842D83BAB1}" destId="{4D7FB730-8BA8-49BA-AE0F-BF1911C5827B}" srcOrd="0" destOrd="0" parTransId="{F9CE2935-F114-4607-8D17-7666B4ED12DB}" sibTransId="{EB86B100-4762-4854-A1E7-A599B4A5549C}"/>
    <dgm:cxn modelId="{C526986B-341A-4669-A829-58D4871F8417}" srcId="{259E7336-B447-490A-A343-00D547F6175D}" destId="{E48707AD-BD7A-4804-A7F0-E3FC7EB842C1}" srcOrd="1" destOrd="0" parTransId="{F385F091-4B1A-4727-9D06-ED2CC5DDF011}" sibTransId="{12AC6AB9-16E4-40EB-979D-991DA538E723}"/>
    <dgm:cxn modelId="{30AAE92B-E96B-45BB-BE0F-9E84E6FE2BC4}" type="presOf" srcId="{005AEDF5-A71D-4F82-94B1-05842D83BAB1}" destId="{02F0FFDF-2F39-48E0-9432-56697AEAFEA4}" srcOrd="1" destOrd="0" presId="urn:microsoft.com/office/officeart/2005/8/layout/list1"/>
    <dgm:cxn modelId="{711EB4FB-AB8A-4247-966F-3FAF0017888E}" srcId="{259E7336-B447-490A-A343-00D547F6175D}" destId="{005AEDF5-A71D-4F82-94B1-05842D83BAB1}" srcOrd="0" destOrd="0" parTransId="{3FC0165C-F45A-429A-94C6-1516C1E08A46}" sibTransId="{2EC90FD5-D71E-4F08-A882-2E520DBC872B}"/>
    <dgm:cxn modelId="{D80547F7-CCA2-429E-8706-57E4D07BA493}" type="presOf" srcId="{0D27AA23-4483-4DFB-9BD5-22FC236D72F4}" destId="{14640CFE-0902-4B76-B928-B85AD97CA68E}" srcOrd="1" destOrd="0" presId="urn:microsoft.com/office/officeart/2005/8/layout/list1"/>
    <dgm:cxn modelId="{4B72D8A1-0F9E-487C-923E-FE1D1AC961B4}" type="presOf" srcId="{A10170B6-44C0-4AF3-9665-E54A29A48EC0}" destId="{7852B645-08D1-49ED-B7EC-B9556AC05762}" srcOrd="0" destOrd="0" presId="urn:microsoft.com/office/officeart/2005/8/layout/list1"/>
    <dgm:cxn modelId="{72F8E730-21C4-4518-969E-68D6B835FC90}" type="presOf" srcId="{4D7FB730-8BA8-49BA-AE0F-BF1911C5827B}" destId="{C7F49E68-8603-4FAE-9FC8-54B5CD3F8676}" srcOrd="0" destOrd="0" presId="urn:microsoft.com/office/officeart/2005/8/layout/list1"/>
    <dgm:cxn modelId="{D802340C-EA06-440E-BC1D-49D1DDA5254A}" type="presOf" srcId="{E48707AD-BD7A-4804-A7F0-E3FC7EB842C1}" destId="{7ACFCC27-CBEF-41A2-951F-10E7C998C560}" srcOrd="0" destOrd="0" presId="urn:microsoft.com/office/officeart/2005/8/layout/list1"/>
    <dgm:cxn modelId="{9241366B-9131-4CB9-9DE3-5647AB019E17}" type="presOf" srcId="{5389D7FF-73DD-442E-84B3-F4A183A3A1CD}" destId="{8C2FEA22-869C-42B9-85B2-4B62B3E39A8D}" srcOrd="1" destOrd="0" presId="urn:microsoft.com/office/officeart/2005/8/layout/list1"/>
    <dgm:cxn modelId="{CEEBAE2E-A626-4C65-9974-85E1A1FB81B8}" type="presOf" srcId="{670534E0-22B3-4C81-BD85-FAD0BEC1FA86}" destId="{5A98D78D-BF92-43E1-BEF6-37E3EA309C44}" srcOrd="0" destOrd="0" presId="urn:microsoft.com/office/officeart/2005/8/layout/list1"/>
    <dgm:cxn modelId="{AC30809D-7BD8-44A8-BCB9-285FF683949A}" type="presOf" srcId="{0D27AA23-4483-4DFB-9BD5-22FC236D72F4}" destId="{1018F177-7327-439C-9496-F228DE8BDFCB}" srcOrd="0" destOrd="0" presId="urn:microsoft.com/office/officeart/2005/8/layout/list1"/>
    <dgm:cxn modelId="{C3604C45-00B2-4F54-9A27-02EB571A9DB2}" type="presOf" srcId="{6A088C13-8416-43E1-A73E-A6D9120A694B}" destId="{183215BE-DA8B-447D-99BB-F7BCEEAAD79C}" srcOrd="0" destOrd="0" presId="urn:microsoft.com/office/officeart/2005/8/layout/list1"/>
    <dgm:cxn modelId="{DF372C5A-0F33-474E-86D4-C2F6779ECC85}" type="presOf" srcId="{E48707AD-BD7A-4804-A7F0-E3FC7EB842C1}" destId="{929B8C42-0851-40AC-A52D-1E139089ECBC}" srcOrd="1" destOrd="0" presId="urn:microsoft.com/office/officeart/2005/8/layout/list1"/>
    <dgm:cxn modelId="{BEAB9D8D-7022-48AE-BD6A-F49F82D79D8C}" type="presOf" srcId="{5389D7FF-73DD-442E-84B3-F4A183A3A1CD}" destId="{AD74BD4E-2467-4747-A92A-3A02DC7F60BD}" srcOrd="0" destOrd="0" presId="urn:microsoft.com/office/officeart/2005/8/layout/list1"/>
    <dgm:cxn modelId="{3FBD417D-76AE-4404-AAD4-82A5AACDD0A3}" srcId="{5389D7FF-73DD-442E-84B3-F4A183A3A1CD}" destId="{6A088C13-8416-43E1-A73E-A6D9120A694B}" srcOrd="0" destOrd="0" parTransId="{F68E8A70-8D29-44B1-A144-C5A7F553887B}" sibTransId="{63BA1AF4-B741-4754-91DF-D5B36C85D329}"/>
    <dgm:cxn modelId="{50B2602E-8DA5-4A4E-A55F-075B12197530}" srcId="{0D27AA23-4483-4DFB-9BD5-22FC236D72F4}" destId="{A10170B6-44C0-4AF3-9665-E54A29A48EC0}" srcOrd="0" destOrd="0" parTransId="{A0FF3089-A543-49B9-B2DB-A43C61D588FB}" sibTransId="{042C720B-6F0C-44B9-BD87-AE4A42449EB2}"/>
    <dgm:cxn modelId="{B6C73A27-2A53-4F50-8A7C-C710A91C5263}" type="presOf" srcId="{005AEDF5-A71D-4F82-94B1-05842D83BAB1}" destId="{AAE02FB0-F361-4755-BC56-D8934D733021}" srcOrd="0" destOrd="0" presId="urn:microsoft.com/office/officeart/2005/8/layout/list1"/>
    <dgm:cxn modelId="{2091E69F-DA2B-437A-8791-3EF608C7C78A}" type="presOf" srcId="{259E7336-B447-490A-A343-00D547F6175D}" destId="{6D710137-84E0-4B11-895E-24806AD91AED}" srcOrd="0" destOrd="0" presId="urn:microsoft.com/office/officeart/2005/8/layout/list1"/>
    <dgm:cxn modelId="{5968828F-CF63-49CD-BC08-732999CA5668}" srcId="{259E7336-B447-490A-A343-00D547F6175D}" destId="{5389D7FF-73DD-442E-84B3-F4A183A3A1CD}" srcOrd="2" destOrd="0" parTransId="{FFE71B0D-EE66-4BF6-953E-258839D12906}" sibTransId="{A5D856A9-6009-4FAB-91B7-BDCABB6AFC1B}"/>
    <dgm:cxn modelId="{A2DF5D7E-68A6-4D3D-B03E-A23410108AFB}" srcId="{259E7336-B447-490A-A343-00D547F6175D}" destId="{0D27AA23-4483-4DFB-9BD5-22FC236D72F4}" srcOrd="3" destOrd="0" parTransId="{7E83A397-1AAA-4187-94A5-C0DC32332562}" sibTransId="{3F843D32-1A19-4FC2-8B84-377073FFD22A}"/>
    <dgm:cxn modelId="{DA4FA953-E5DE-4CC7-9102-297CC0125A4D}" srcId="{E48707AD-BD7A-4804-A7F0-E3FC7EB842C1}" destId="{670534E0-22B3-4C81-BD85-FAD0BEC1FA86}" srcOrd="0" destOrd="0" parTransId="{C6971FB4-F62B-44C0-B62C-3832DB91A830}" sibTransId="{DF9B81DD-1526-4E3D-9379-3BFBDFB4C308}"/>
    <dgm:cxn modelId="{01B9D900-5CD6-4D86-95C0-2FFFCFBCD566}" type="presParOf" srcId="{6D710137-84E0-4B11-895E-24806AD91AED}" destId="{833BD75D-7E61-4F16-B14D-850B9C6D9316}" srcOrd="0" destOrd="0" presId="urn:microsoft.com/office/officeart/2005/8/layout/list1"/>
    <dgm:cxn modelId="{66BB3986-F757-47A4-A015-08E039FDADE1}" type="presParOf" srcId="{833BD75D-7E61-4F16-B14D-850B9C6D9316}" destId="{AAE02FB0-F361-4755-BC56-D8934D733021}" srcOrd="0" destOrd="0" presId="urn:microsoft.com/office/officeart/2005/8/layout/list1"/>
    <dgm:cxn modelId="{DBCCFA2F-7642-4B2A-A7E7-0AAC892B64FC}" type="presParOf" srcId="{833BD75D-7E61-4F16-B14D-850B9C6D9316}" destId="{02F0FFDF-2F39-48E0-9432-56697AEAFEA4}" srcOrd="1" destOrd="0" presId="urn:microsoft.com/office/officeart/2005/8/layout/list1"/>
    <dgm:cxn modelId="{F5F1EC50-461B-473C-A3DB-9BF1538A9AD4}" type="presParOf" srcId="{6D710137-84E0-4B11-895E-24806AD91AED}" destId="{D27BA150-7EB8-47F9-97AE-A7F3811A15A6}" srcOrd="1" destOrd="0" presId="urn:microsoft.com/office/officeart/2005/8/layout/list1"/>
    <dgm:cxn modelId="{E0A96B4A-DDA7-43CA-948E-D3530E6202EC}" type="presParOf" srcId="{6D710137-84E0-4B11-895E-24806AD91AED}" destId="{C7F49E68-8603-4FAE-9FC8-54B5CD3F8676}" srcOrd="2" destOrd="0" presId="urn:microsoft.com/office/officeart/2005/8/layout/list1"/>
    <dgm:cxn modelId="{34359BA3-F121-4A51-A559-24153B52E629}" type="presParOf" srcId="{6D710137-84E0-4B11-895E-24806AD91AED}" destId="{A05BA1DC-1099-4A41-A4CF-DE94D49BF30F}" srcOrd="3" destOrd="0" presId="urn:microsoft.com/office/officeart/2005/8/layout/list1"/>
    <dgm:cxn modelId="{5AD1913E-FDD4-4B81-A442-FB351A357D30}" type="presParOf" srcId="{6D710137-84E0-4B11-895E-24806AD91AED}" destId="{D05D80FD-86CC-401F-BF3F-8A73DA4819B5}" srcOrd="4" destOrd="0" presId="urn:microsoft.com/office/officeart/2005/8/layout/list1"/>
    <dgm:cxn modelId="{223E3F73-2589-4058-A078-CE80BC4527D8}" type="presParOf" srcId="{D05D80FD-86CC-401F-BF3F-8A73DA4819B5}" destId="{7ACFCC27-CBEF-41A2-951F-10E7C998C560}" srcOrd="0" destOrd="0" presId="urn:microsoft.com/office/officeart/2005/8/layout/list1"/>
    <dgm:cxn modelId="{A09D1DDF-0DB9-4ADF-AB19-BA4DF026AB39}" type="presParOf" srcId="{D05D80FD-86CC-401F-BF3F-8A73DA4819B5}" destId="{929B8C42-0851-40AC-A52D-1E139089ECBC}" srcOrd="1" destOrd="0" presId="urn:microsoft.com/office/officeart/2005/8/layout/list1"/>
    <dgm:cxn modelId="{F9D23D07-FA74-400A-855E-E06C9BCF13E6}" type="presParOf" srcId="{6D710137-84E0-4B11-895E-24806AD91AED}" destId="{470B0704-2EE4-4CB9-8D2D-486FA2EEC576}" srcOrd="5" destOrd="0" presId="urn:microsoft.com/office/officeart/2005/8/layout/list1"/>
    <dgm:cxn modelId="{EA3217A4-4B13-4834-8E8A-464C26960B04}" type="presParOf" srcId="{6D710137-84E0-4B11-895E-24806AD91AED}" destId="{5A98D78D-BF92-43E1-BEF6-37E3EA309C44}" srcOrd="6" destOrd="0" presId="urn:microsoft.com/office/officeart/2005/8/layout/list1"/>
    <dgm:cxn modelId="{99FECD3D-0348-4D15-9889-CEBC37D82D23}" type="presParOf" srcId="{6D710137-84E0-4B11-895E-24806AD91AED}" destId="{A48638BE-6B23-44B4-9365-FCFC21BE5381}" srcOrd="7" destOrd="0" presId="urn:microsoft.com/office/officeart/2005/8/layout/list1"/>
    <dgm:cxn modelId="{85B1366F-FB92-46DF-BE36-D75E0C1AE3CB}" type="presParOf" srcId="{6D710137-84E0-4B11-895E-24806AD91AED}" destId="{BC5E713E-084B-40E6-8B52-E09FE2838601}" srcOrd="8" destOrd="0" presId="urn:microsoft.com/office/officeart/2005/8/layout/list1"/>
    <dgm:cxn modelId="{C4935EC9-066C-4997-9138-2B57B9AEBCBE}" type="presParOf" srcId="{BC5E713E-084B-40E6-8B52-E09FE2838601}" destId="{AD74BD4E-2467-4747-A92A-3A02DC7F60BD}" srcOrd="0" destOrd="0" presId="urn:microsoft.com/office/officeart/2005/8/layout/list1"/>
    <dgm:cxn modelId="{7CEBE026-E139-4812-9722-8D2E14D0548F}" type="presParOf" srcId="{BC5E713E-084B-40E6-8B52-E09FE2838601}" destId="{8C2FEA22-869C-42B9-85B2-4B62B3E39A8D}" srcOrd="1" destOrd="0" presId="urn:microsoft.com/office/officeart/2005/8/layout/list1"/>
    <dgm:cxn modelId="{86F61B21-0CE5-48D8-8905-AE17DC9D6B7A}" type="presParOf" srcId="{6D710137-84E0-4B11-895E-24806AD91AED}" destId="{0AFA0D51-5393-4E9B-836C-B7D155225AA8}" srcOrd="9" destOrd="0" presId="urn:microsoft.com/office/officeart/2005/8/layout/list1"/>
    <dgm:cxn modelId="{F40CE37C-B2E4-4843-8C46-8FA753F51A74}" type="presParOf" srcId="{6D710137-84E0-4B11-895E-24806AD91AED}" destId="{183215BE-DA8B-447D-99BB-F7BCEEAAD79C}" srcOrd="10" destOrd="0" presId="urn:microsoft.com/office/officeart/2005/8/layout/list1"/>
    <dgm:cxn modelId="{85C12CC3-B7FB-4334-A10E-7A8A9864549A}" type="presParOf" srcId="{6D710137-84E0-4B11-895E-24806AD91AED}" destId="{997DE122-EF78-4CD9-9A08-71CCFE550F24}" srcOrd="11" destOrd="0" presId="urn:microsoft.com/office/officeart/2005/8/layout/list1"/>
    <dgm:cxn modelId="{CC6C9779-EC9D-4517-A8D2-D489BBE358CD}" type="presParOf" srcId="{6D710137-84E0-4B11-895E-24806AD91AED}" destId="{46712693-95D8-48B1-B63A-2C3ACB6FC8D0}" srcOrd="12" destOrd="0" presId="urn:microsoft.com/office/officeart/2005/8/layout/list1"/>
    <dgm:cxn modelId="{246C8F5D-C260-4DC4-B717-13D2602A9331}" type="presParOf" srcId="{46712693-95D8-48B1-B63A-2C3ACB6FC8D0}" destId="{1018F177-7327-439C-9496-F228DE8BDFCB}" srcOrd="0" destOrd="0" presId="urn:microsoft.com/office/officeart/2005/8/layout/list1"/>
    <dgm:cxn modelId="{97BCBF72-1047-42AA-B73C-B51F8DE4F44C}" type="presParOf" srcId="{46712693-95D8-48B1-B63A-2C3ACB6FC8D0}" destId="{14640CFE-0902-4B76-B928-B85AD97CA68E}" srcOrd="1" destOrd="0" presId="urn:microsoft.com/office/officeart/2005/8/layout/list1"/>
    <dgm:cxn modelId="{A3F77295-8BA0-4A33-9596-383F5A6B150D}" type="presParOf" srcId="{6D710137-84E0-4B11-895E-24806AD91AED}" destId="{B10C9054-4D94-45C8-9C7F-6DA8842955E4}" srcOrd="13" destOrd="0" presId="urn:microsoft.com/office/officeart/2005/8/layout/list1"/>
    <dgm:cxn modelId="{D9D4750F-7911-47D7-BA3B-DB2C20EFC09F}" type="presParOf" srcId="{6D710137-84E0-4B11-895E-24806AD91AED}" destId="{7852B645-08D1-49ED-B7EC-B9556AC05762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E9B720-E478-495B-9F5A-F3EE288BCCA9}">
      <dsp:nvSpPr>
        <dsp:cNvPr id="0" name=""/>
        <dsp:cNvSpPr/>
      </dsp:nvSpPr>
      <dsp:spPr>
        <a:xfrm>
          <a:off x="1891776" y="769629"/>
          <a:ext cx="5277086" cy="5277086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1717E2-1CE9-42E7-9F52-4A04115B9A83}">
      <dsp:nvSpPr>
        <dsp:cNvPr id="0" name=""/>
        <dsp:cNvSpPr/>
      </dsp:nvSpPr>
      <dsp:spPr>
        <a:xfrm>
          <a:off x="1891776" y="769629"/>
          <a:ext cx="5277086" cy="5277086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EABAB6-37C6-422D-B04B-2EAA88C4021B}">
      <dsp:nvSpPr>
        <dsp:cNvPr id="0" name=""/>
        <dsp:cNvSpPr/>
      </dsp:nvSpPr>
      <dsp:spPr>
        <a:xfrm>
          <a:off x="1891776" y="769629"/>
          <a:ext cx="5277086" cy="5277086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F00723-0299-48EF-B581-A30AA0280831}">
      <dsp:nvSpPr>
        <dsp:cNvPr id="0" name=""/>
        <dsp:cNvSpPr/>
      </dsp:nvSpPr>
      <dsp:spPr>
        <a:xfrm>
          <a:off x="1891776" y="769629"/>
          <a:ext cx="5277086" cy="5277086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952F11-61DE-4822-9F96-610EB9A4CA0D}">
      <dsp:nvSpPr>
        <dsp:cNvPr id="0" name=""/>
        <dsp:cNvSpPr/>
      </dsp:nvSpPr>
      <dsp:spPr>
        <a:xfrm>
          <a:off x="3315881" y="2193734"/>
          <a:ext cx="2428875" cy="24288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личность</a:t>
          </a:r>
          <a:endParaRPr lang="ru-RU" sz="3000" kern="1200" dirty="0"/>
        </a:p>
      </dsp:txBody>
      <dsp:txXfrm>
        <a:off x="3671582" y="2549435"/>
        <a:ext cx="1717473" cy="1717473"/>
      </dsp:txXfrm>
    </dsp:sp>
    <dsp:sp modelId="{15B2904D-5230-40A5-8E8F-8C9D12746A21}">
      <dsp:nvSpPr>
        <dsp:cNvPr id="0" name=""/>
        <dsp:cNvSpPr/>
      </dsp:nvSpPr>
      <dsp:spPr>
        <a:xfrm>
          <a:off x="3101554" y="-135963"/>
          <a:ext cx="2857530" cy="1933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/>
            <a:t>Личность – результат социализации индивида</a:t>
          </a:r>
        </a:p>
        <a:p>
          <a:pPr lvl="0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3520030" y="147206"/>
        <a:ext cx="2020578" cy="1367262"/>
      </dsp:txXfrm>
    </dsp:sp>
    <dsp:sp modelId="{87B83C9A-0AFF-4144-B41C-8E112F933604}">
      <dsp:nvSpPr>
        <dsp:cNvPr id="0" name=""/>
        <dsp:cNvSpPr/>
      </dsp:nvSpPr>
      <dsp:spPr>
        <a:xfrm>
          <a:off x="5743973" y="2558066"/>
          <a:ext cx="2727361" cy="17002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Социализация – процесс становления личности</a:t>
          </a:r>
          <a:endParaRPr lang="ru-RU" sz="2000" kern="1200" dirty="0"/>
        </a:p>
      </dsp:txBody>
      <dsp:txXfrm>
        <a:off x="6143386" y="2807056"/>
        <a:ext cx="1928535" cy="1202232"/>
      </dsp:txXfrm>
    </dsp:sp>
    <dsp:sp modelId="{31E51565-0F72-440F-99DA-D80FD378E9BA}">
      <dsp:nvSpPr>
        <dsp:cNvPr id="0" name=""/>
        <dsp:cNvSpPr/>
      </dsp:nvSpPr>
      <dsp:spPr>
        <a:xfrm>
          <a:off x="2631249" y="4977052"/>
          <a:ext cx="3798138" cy="20169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Формирующаяся 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/>
            <a:t>Зрелая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Аномальная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Деградация личности</a:t>
          </a:r>
        </a:p>
      </dsp:txBody>
      <dsp:txXfrm>
        <a:off x="3187473" y="5272422"/>
        <a:ext cx="2685690" cy="1426171"/>
      </dsp:txXfrm>
    </dsp:sp>
    <dsp:sp modelId="{2A517179-31E5-42B7-B985-6A268DC90CED}">
      <dsp:nvSpPr>
        <dsp:cNvPr id="0" name=""/>
        <dsp:cNvSpPr/>
      </dsp:nvSpPr>
      <dsp:spPr>
        <a:xfrm>
          <a:off x="672664" y="2680702"/>
          <a:ext cx="2560639" cy="14549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Личностью не рождаются, а становятся</a:t>
          </a:r>
          <a:endParaRPr lang="ru-RU" sz="1800" kern="1200" dirty="0"/>
        </a:p>
      </dsp:txBody>
      <dsp:txXfrm>
        <a:off x="1047661" y="2893773"/>
        <a:ext cx="1810645" cy="10287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CB6916-6D55-4260-943B-F232404A48F6}">
      <dsp:nvSpPr>
        <dsp:cNvPr id="0" name=""/>
        <dsp:cNvSpPr/>
      </dsp:nvSpPr>
      <dsp:spPr>
        <a:xfrm>
          <a:off x="3263496" y="2485111"/>
          <a:ext cx="1992018" cy="19920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Зрелая личность</a:t>
          </a:r>
          <a:endParaRPr lang="ru-RU" sz="2500" kern="1200" dirty="0"/>
        </a:p>
      </dsp:txBody>
      <dsp:txXfrm>
        <a:off x="3555220" y="2776835"/>
        <a:ext cx="1408570" cy="1408570"/>
      </dsp:txXfrm>
    </dsp:sp>
    <dsp:sp modelId="{4C9BE901-D08B-4E2A-BF0D-3620E23898E6}">
      <dsp:nvSpPr>
        <dsp:cNvPr id="0" name=""/>
        <dsp:cNvSpPr/>
      </dsp:nvSpPr>
      <dsp:spPr>
        <a:xfrm rot="16200000">
          <a:off x="3902621" y="2106404"/>
          <a:ext cx="713768" cy="43645"/>
        </a:xfrm>
        <a:custGeom>
          <a:avLst/>
          <a:gdLst/>
          <a:ahLst/>
          <a:cxnLst/>
          <a:rect l="0" t="0" r="0" b="0"/>
          <a:pathLst>
            <a:path>
              <a:moveTo>
                <a:pt x="0" y="21822"/>
              </a:moveTo>
              <a:lnTo>
                <a:pt x="713768" y="218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241661" y="2110382"/>
        <a:ext cx="35688" cy="35688"/>
      </dsp:txXfrm>
    </dsp:sp>
    <dsp:sp modelId="{7D2C88B8-6B59-4E67-9C38-5C3B77252F66}">
      <dsp:nvSpPr>
        <dsp:cNvPr id="0" name=""/>
        <dsp:cNvSpPr/>
      </dsp:nvSpPr>
      <dsp:spPr>
        <a:xfrm>
          <a:off x="3057481" y="1852"/>
          <a:ext cx="2404047" cy="17694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Целостность  и иерархичность</a:t>
          </a:r>
          <a:endParaRPr lang="ru-RU" sz="1800" kern="1200" dirty="0"/>
        </a:p>
      </dsp:txBody>
      <dsp:txXfrm>
        <a:off x="3409546" y="260988"/>
        <a:ext cx="1699917" cy="1251217"/>
      </dsp:txXfrm>
    </dsp:sp>
    <dsp:sp modelId="{55946439-7BEB-471A-9779-0B3CB6FB182B}">
      <dsp:nvSpPr>
        <dsp:cNvPr id="0" name=""/>
        <dsp:cNvSpPr/>
      </dsp:nvSpPr>
      <dsp:spPr>
        <a:xfrm rot="1821012">
          <a:off x="5085363" y="4086633"/>
          <a:ext cx="491086" cy="43645"/>
        </a:xfrm>
        <a:custGeom>
          <a:avLst/>
          <a:gdLst/>
          <a:ahLst/>
          <a:cxnLst/>
          <a:rect l="0" t="0" r="0" b="0"/>
          <a:pathLst>
            <a:path>
              <a:moveTo>
                <a:pt x="0" y="21822"/>
              </a:moveTo>
              <a:lnTo>
                <a:pt x="491086" y="218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18630" y="4096179"/>
        <a:ext cx="24554" cy="24554"/>
      </dsp:txXfrm>
    </dsp:sp>
    <dsp:sp modelId="{7B27F14D-759E-4572-9007-EE8D1B911C06}">
      <dsp:nvSpPr>
        <dsp:cNvPr id="0" name=""/>
        <dsp:cNvSpPr/>
      </dsp:nvSpPr>
      <dsp:spPr>
        <a:xfrm>
          <a:off x="5280656" y="3800041"/>
          <a:ext cx="2683567" cy="21292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Активная жизненная позиция</a:t>
          </a:r>
          <a:endParaRPr lang="ru-RU" sz="2000" kern="1200" dirty="0"/>
        </a:p>
      </dsp:txBody>
      <dsp:txXfrm>
        <a:off x="5673655" y="4111868"/>
        <a:ext cx="1897569" cy="1505634"/>
      </dsp:txXfrm>
    </dsp:sp>
    <dsp:sp modelId="{210760F8-3DB5-4B1B-B76D-5367A2C4D6D3}">
      <dsp:nvSpPr>
        <dsp:cNvPr id="0" name=""/>
        <dsp:cNvSpPr/>
      </dsp:nvSpPr>
      <dsp:spPr>
        <a:xfrm rot="9214429">
          <a:off x="2963835" y="3997358"/>
          <a:ext cx="425991" cy="43645"/>
        </a:xfrm>
        <a:custGeom>
          <a:avLst/>
          <a:gdLst/>
          <a:ahLst/>
          <a:cxnLst/>
          <a:rect l="0" t="0" r="0" b="0"/>
          <a:pathLst>
            <a:path>
              <a:moveTo>
                <a:pt x="0" y="21822"/>
              </a:moveTo>
              <a:lnTo>
                <a:pt x="425991" y="218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166181" y="4008531"/>
        <a:ext cx="21299" cy="21299"/>
      </dsp:txXfrm>
    </dsp:sp>
    <dsp:sp modelId="{552D5E4C-90BA-4319-8C04-06EC93595D69}">
      <dsp:nvSpPr>
        <dsp:cNvPr id="0" name=""/>
        <dsp:cNvSpPr/>
      </dsp:nvSpPr>
      <dsp:spPr>
        <a:xfrm>
          <a:off x="0" y="3631138"/>
          <a:ext cx="3290913" cy="22981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Взаимоотношения с другими людьми – воздействие на развитие других людей</a:t>
          </a:r>
          <a:endParaRPr lang="ru-RU" sz="1800" kern="1200" dirty="0"/>
        </a:p>
      </dsp:txBody>
      <dsp:txXfrm>
        <a:off x="481943" y="3967700"/>
        <a:ext cx="2327027" cy="16250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E08DFE-5238-4631-A738-8354BE523E2C}">
      <dsp:nvSpPr>
        <dsp:cNvPr id="0" name=""/>
        <dsp:cNvSpPr/>
      </dsp:nvSpPr>
      <dsp:spPr>
        <a:xfrm>
          <a:off x="2026756" y="45983"/>
          <a:ext cx="3000396" cy="300039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hlinkClick xmlns:r="http://schemas.openxmlformats.org/officeDocument/2006/relationships" r:id="" action="ppaction://hlinksldjump"/>
            </a:rPr>
            <a:t>индивид</a:t>
          </a:r>
          <a:endParaRPr lang="ru-RU" sz="2800" kern="1200" dirty="0"/>
        </a:p>
      </dsp:txBody>
      <dsp:txXfrm>
        <a:off x="2426809" y="571052"/>
        <a:ext cx="2200290" cy="1350178"/>
      </dsp:txXfrm>
    </dsp:sp>
    <dsp:sp modelId="{A17EB9A7-32E9-4A0F-92D3-1B9FA5E4C328}">
      <dsp:nvSpPr>
        <dsp:cNvPr id="0" name=""/>
        <dsp:cNvSpPr/>
      </dsp:nvSpPr>
      <dsp:spPr>
        <a:xfrm>
          <a:off x="3090947" y="1888181"/>
          <a:ext cx="3037300" cy="30664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hlinkClick xmlns:r="http://schemas.openxmlformats.org/officeDocument/2006/relationships" r:id="" action="ppaction://hlinksldjump"/>
            </a:rPr>
            <a:t>Индиви-дуальность</a:t>
          </a:r>
          <a:endParaRPr lang="ru-RU" sz="2400" kern="1200" dirty="0"/>
        </a:p>
      </dsp:txBody>
      <dsp:txXfrm>
        <a:off x="4019855" y="2680359"/>
        <a:ext cx="1822380" cy="1686572"/>
      </dsp:txXfrm>
    </dsp:sp>
    <dsp:sp modelId="{88B1174B-61F7-4242-A507-1C0126F49B9B}">
      <dsp:nvSpPr>
        <dsp:cNvPr id="0" name=""/>
        <dsp:cNvSpPr/>
      </dsp:nvSpPr>
      <dsp:spPr>
        <a:xfrm>
          <a:off x="944113" y="1921231"/>
          <a:ext cx="3000396" cy="300039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hlinkClick xmlns:r="http://schemas.openxmlformats.org/officeDocument/2006/relationships" r:id="" action="ppaction://hlinksldjump"/>
            </a:rPr>
            <a:t>личность</a:t>
          </a:r>
          <a:endParaRPr lang="ru-RU" sz="2400" kern="1200" dirty="0"/>
        </a:p>
      </dsp:txBody>
      <dsp:txXfrm>
        <a:off x="1226651" y="2696333"/>
        <a:ext cx="1800237" cy="16502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72E58B-5308-410E-BC83-F2EC298B75D4}">
      <dsp:nvSpPr>
        <dsp:cNvPr id="0" name=""/>
        <dsp:cNvSpPr/>
      </dsp:nvSpPr>
      <dsp:spPr>
        <a:xfrm>
          <a:off x="1145048" y="1133"/>
          <a:ext cx="3212442" cy="321244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6791" tIns="40640" rIns="176791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личность</a:t>
          </a:r>
          <a:endParaRPr lang="ru-RU" sz="3200" kern="1200" dirty="0"/>
        </a:p>
      </dsp:txBody>
      <dsp:txXfrm>
        <a:off x="1615499" y="471584"/>
        <a:ext cx="2271540" cy="2271540"/>
      </dsp:txXfrm>
    </dsp:sp>
    <dsp:sp modelId="{C2A9F945-04EA-47C2-B82C-4A9FD0F42E9B}">
      <dsp:nvSpPr>
        <dsp:cNvPr id="0" name=""/>
        <dsp:cNvSpPr/>
      </dsp:nvSpPr>
      <dsp:spPr>
        <a:xfrm>
          <a:off x="3715002" y="1133"/>
          <a:ext cx="3212442" cy="321244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6791" tIns="30480" rIns="176791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/>
            <a:t>Индивиду-альность</a:t>
          </a:r>
          <a:endParaRPr lang="ru-RU" sz="2400" kern="1200" dirty="0"/>
        </a:p>
      </dsp:txBody>
      <dsp:txXfrm>
        <a:off x="4185453" y="471584"/>
        <a:ext cx="2271540" cy="22715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72E58B-5308-410E-BC83-F2EC298B75D4}">
      <dsp:nvSpPr>
        <dsp:cNvPr id="0" name=""/>
        <dsp:cNvSpPr/>
      </dsp:nvSpPr>
      <dsp:spPr>
        <a:xfrm>
          <a:off x="328590" y="1641"/>
          <a:ext cx="4106763" cy="410676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6009" tIns="40640" rIns="226009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Личность </a:t>
          </a:r>
          <a:endParaRPr lang="ru-RU" sz="3200" kern="1200" dirty="0"/>
        </a:p>
      </dsp:txBody>
      <dsp:txXfrm>
        <a:off x="930012" y="603063"/>
        <a:ext cx="2903919" cy="2903919"/>
      </dsp:txXfrm>
    </dsp:sp>
    <dsp:sp modelId="{C2A9F945-04EA-47C2-B82C-4A9FD0F42E9B}">
      <dsp:nvSpPr>
        <dsp:cNvPr id="0" name=""/>
        <dsp:cNvSpPr/>
      </dsp:nvSpPr>
      <dsp:spPr>
        <a:xfrm>
          <a:off x="3614000" y="109526"/>
          <a:ext cx="4287009" cy="389099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6009" tIns="29210" rIns="226009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Индивидуальность</a:t>
          </a:r>
          <a:endParaRPr lang="ru-RU" sz="2300" kern="1200" dirty="0"/>
        </a:p>
      </dsp:txBody>
      <dsp:txXfrm>
        <a:off x="4241818" y="679349"/>
        <a:ext cx="3031373" cy="275134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F49E68-8603-4FAE-9FC8-54B5CD3F8676}">
      <dsp:nvSpPr>
        <dsp:cNvPr id="0" name=""/>
        <dsp:cNvSpPr/>
      </dsp:nvSpPr>
      <dsp:spPr>
        <a:xfrm>
          <a:off x="0" y="316456"/>
          <a:ext cx="6072230" cy="1190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1273" tIns="437388" rIns="471273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Темперамент, половые и возрастные особенности</a:t>
          </a:r>
          <a:endParaRPr lang="ru-RU" sz="2100" kern="1200" dirty="0"/>
        </a:p>
      </dsp:txBody>
      <dsp:txXfrm>
        <a:off x="0" y="316456"/>
        <a:ext cx="6072230" cy="1190700"/>
      </dsp:txXfrm>
    </dsp:sp>
    <dsp:sp modelId="{02F0FFDF-2F39-48E0-9432-56697AEAFEA4}">
      <dsp:nvSpPr>
        <dsp:cNvPr id="0" name=""/>
        <dsp:cNvSpPr/>
      </dsp:nvSpPr>
      <dsp:spPr>
        <a:xfrm>
          <a:off x="332056" y="69418"/>
          <a:ext cx="4077095" cy="574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661" tIns="0" rIns="160661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Биологическое</a:t>
          </a:r>
          <a:endParaRPr lang="ru-RU" sz="2100" kern="1200" dirty="0"/>
        </a:p>
      </dsp:txBody>
      <dsp:txXfrm>
        <a:off x="360082" y="97444"/>
        <a:ext cx="4021043" cy="518068"/>
      </dsp:txXfrm>
    </dsp:sp>
    <dsp:sp modelId="{5A98D78D-BF92-43E1-BEF6-37E3EA309C44}">
      <dsp:nvSpPr>
        <dsp:cNvPr id="0" name=""/>
        <dsp:cNvSpPr/>
      </dsp:nvSpPr>
      <dsp:spPr>
        <a:xfrm>
          <a:off x="0" y="1930516"/>
          <a:ext cx="6072230" cy="158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1273" tIns="437388" rIns="471273" bIns="149352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100" kern="1200" dirty="0" smtClean="0"/>
            <a:t>Личностные особенности протекания психических процессов (память, внимание, мышление)</a:t>
          </a:r>
          <a:endParaRPr lang="ru-RU" sz="2100" kern="1200" dirty="0"/>
        </a:p>
      </dsp:txBody>
      <dsp:txXfrm>
        <a:off x="0" y="1930516"/>
        <a:ext cx="6072230" cy="1587600"/>
      </dsp:txXfrm>
    </dsp:sp>
    <dsp:sp modelId="{929B8C42-0851-40AC-A52D-1E139089ECBC}">
      <dsp:nvSpPr>
        <dsp:cNvPr id="0" name=""/>
        <dsp:cNvSpPr/>
      </dsp:nvSpPr>
      <dsp:spPr>
        <a:xfrm>
          <a:off x="303611" y="1620556"/>
          <a:ext cx="4250561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661" tIns="0" rIns="160661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Биологическое и социальное</a:t>
          </a:r>
          <a:endParaRPr lang="ru-RU" sz="2100" kern="1200" dirty="0"/>
        </a:p>
      </dsp:txBody>
      <dsp:txXfrm>
        <a:off x="333873" y="1650818"/>
        <a:ext cx="4190037" cy="559396"/>
      </dsp:txXfrm>
    </dsp:sp>
    <dsp:sp modelId="{183215BE-DA8B-447D-99BB-F7BCEEAAD79C}">
      <dsp:nvSpPr>
        <dsp:cNvPr id="0" name=""/>
        <dsp:cNvSpPr/>
      </dsp:nvSpPr>
      <dsp:spPr>
        <a:xfrm>
          <a:off x="0" y="3941476"/>
          <a:ext cx="6072230" cy="893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1273" tIns="437388" rIns="471273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Привычки, умения, знания, навыки</a:t>
          </a:r>
          <a:endParaRPr lang="ru-RU" sz="2100" kern="1200" dirty="0"/>
        </a:p>
      </dsp:txBody>
      <dsp:txXfrm>
        <a:off x="0" y="3941476"/>
        <a:ext cx="6072230" cy="893025"/>
      </dsp:txXfrm>
    </dsp:sp>
    <dsp:sp modelId="{8C2FEA22-869C-42B9-85B2-4B62B3E39A8D}">
      <dsp:nvSpPr>
        <dsp:cNvPr id="0" name=""/>
        <dsp:cNvSpPr/>
      </dsp:nvSpPr>
      <dsp:spPr>
        <a:xfrm>
          <a:off x="303611" y="3631516"/>
          <a:ext cx="4250561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661" tIns="0" rIns="160661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Социальное и биологическое</a:t>
          </a:r>
          <a:endParaRPr lang="ru-RU" sz="2100" kern="1200" dirty="0"/>
        </a:p>
      </dsp:txBody>
      <dsp:txXfrm>
        <a:off x="333873" y="3661778"/>
        <a:ext cx="4190037" cy="559396"/>
      </dsp:txXfrm>
    </dsp:sp>
    <dsp:sp modelId="{7852B645-08D1-49ED-B7EC-B9556AC05762}">
      <dsp:nvSpPr>
        <dsp:cNvPr id="0" name=""/>
        <dsp:cNvSpPr/>
      </dsp:nvSpPr>
      <dsp:spPr>
        <a:xfrm>
          <a:off x="0" y="5257861"/>
          <a:ext cx="6072230" cy="1190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1273" tIns="437388" rIns="471273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Убеждения, мировоззрение, идеалы, стремления, интересы</a:t>
          </a:r>
          <a:endParaRPr lang="ru-RU" sz="2100" kern="1200" dirty="0"/>
        </a:p>
      </dsp:txBody>
      <dsp:txXfrm>
        <a:off x="0" y="5257861"/>
        <a:ext cx="6072230" cy="1190700"/>
      </dsp:txXfrm>
    </dsp:sp>
    <dsp:sp modelId="{14640CFE-0902-4B76-B928-B85AD97CA68E}">
      <dsp:nvSpPr>
        <dsp:cNvPr id="0" name=""/>
        <dsp:cNvSpPr/>
      </dsp:nvSpPr>
      <dsp:spPr>
        <a:xfrm>
          <a:off x="303611" y="4947901"/>
          <a:ext cx="4250561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661" tIns="0" rIns="160661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Социальное </a:t>
          </a:r>
          <a:endParaRPr lang="ru-RU" sz="2100" kern="1200" dirty="0"/>
        </a:p>
      </dsp:txBody>
      <dsp:txXfrm>
        <a:off x="333873" y="4978163"/>
        <a:ext cx="4190037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D66DB-2502-4548-9248-8B922DA21552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5E44-4C09-499B-A7FB-59DEFE168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D66DB-2502-4548-9248-8B922DA21552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5E44-4C09-499B-A7FB-59DEFE168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D66DB-2502-4548-9248-8B922DA21552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5E44-4C09-499B-A7FB-59DEFE168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D66DB-2502-4548-9248-8B922DA21552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5E44-4C09-499B-A7FB-59DEFE168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D66DB-2502-4548-9248-8B922DA21552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5E44-4C09-499B-A7FB-59DEFE168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D66DB-2502-4548-9248-8B922DA21552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5E44-4C09-499B-A7FB-59DEFE168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D66DB-2502-4548-9248-8B922DA21552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5E44-4C09-499B-A7FB-59DEFE168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D66DB-2502-4548-9248-8B922DA21552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5E44-4C09-499B-A7FB-59DEFE168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D66DB-2502-4548-9248-8B922DA21552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5E44-4C09-499B-A7FB-59DEFE168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D66DB-2502-4548-9248-8B922DA21552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5E44-4C09-499B-A7FB-59DEFE168D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D66DB-2502-4548-9248-8B922DA21552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5F5E44-4C09-499B-A7FB-59DEFE168D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7D66DB-2502-4548-9248-8B922DA21552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5F5E44-4C09-499B-A7FB-59DEFE168D2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slide" Target="slide7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7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85794"/>
            <a:ext cx="7851648" cy="24146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ЛИЧНОСТЬ. МЕЖЛИЧНОСТНЫЕ ОТНОШЕНИЯ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Индивид, индивидуальность, личность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14554"/>
          <a:ext cx="8229600" cy="4110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5400000">
            <a:off x="3750463" y="2821777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3428992" y="714356"/>
            <a:ext cx="2643206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Свойства личности – основа индивидуальности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2000240"/>
            <a:ext cx="2643206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Типичные свойства личности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15074" y="2000240"/>
            <a:ext cx="2643206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Общесоматические</a:t>
            </a:r>
            <a:r>
              <a:rPr lang="ru-RU" dirty="0" smtClean="0"/>
              <a:t> свойства (не относятся к личности)</a:t>
            </a:r>
            <a:endParaRPr lang="ru-RU" dirty="0"/>
          </a:p>
        </p:txBody>
      </p:sp>
      <p:sp>
        <p:nvSpPr>
          <p:cNvPr id="11" name="Управляющая кнопка: назад 10">
            <a:hlinkClick r:id="rId7" action="ppaction://hlinksldjump" highlightClick="1"/>
          </p:cNvPr>
          <p:cNvSpPr/>
          <p:nvPr/>
        </p:nvSpPr>
        <p:spPr>
          <a:xfrm>
            <a:off x="8715404" y="6500834"/>
            <a:ext cx="428596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личности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8372476" cy="457203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Что такое структура?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Структура – взаимосвязь элементов</a:t>
            </a:r>
          </a:p>
          <a:p>
            <a:r>
              <a:rPr lang="ru-RU" dirty="0" smtClean="0"/>
              <a:t>Как провести структурный анализ объекта?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Выделить элементы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Изучить характер связи между ними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Выявить механизм целостности структуры</a:t>
            </a:r>
          </a:p>
          <a:p>
            <a:r>
              <a:rPr lang="ru-RU" dirty="0" smtClean="0"/>
              <a:t>Что такое структура личности?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Структура личности – специфическая организация качеств, способностей, мотивов, ценностей, присущих данному индивиду, образующая его личность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14282" y="214290"/>
          <a:ext cx="6072230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643702" y="2143116"/>
            <a:ext cx="2286016" cy="3429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Взаимосвязь – соотношение биологического и социального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личности по Фрейду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1935480"/>
            <a:ext cx="3900486" cy="4389120"/>
          </a:xfrm>
        </p:spPr>
        <p:txBody>
          <a:bodyPr/>
          <a:lstStyle/>
          <a:p>
            <a:r>
              <a:rPr lang="ru-RU" dirty="0" smtClean="0"/>
              <a:t>Примитивные инстинктивные аспекты личности. (от лат. «оно»)</a:t>
            </a:r>
          </a:p>
          <a:p>
            <a:r>
              <a:rPr lang="ru-RU" dirty="0" smtClean="0"/>
              <a:t>ответственно за принятие решений. (от лат. «я»)</a:t>
            </a:r>
          </a:p>
          <a:p>
            <a:r>
              <a:rPr lang="ru-RU" dirty="0" smtClean="0"/>
              <a:t> совесть и идеал – самоконтроль (от лат. «</a:t>
            </a:r>
            <a:r>
              <a:rPr lang="ru-RU" dirty="0" err="1" smtClean="0"/>
              <a:t>сверх-я</a:t>
            </a:r>
            <a:r>
              <a:rPr lang="ru-RU" dirty="0" smtClean="0"/>
              <a:t>»)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85720" y="2786058"/>
            <a:ext cx="4643470" cy="37862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2400" b="1" dirty="0" err="1" smtClean="0"/>
              <a:t>Супер-эго</a:t>
            </a:r>
            <a:endParaRPr lang="ru-RU" sz="2400" b="1" dirty="0" smtClean="0"/>
          </a:p>
        </p:txBody>
      </p:sp>
      <p:sp>
        <p:nvSpPr>
          <p:cNvPr id="5" name="Овал 4"/>
          <p:cNvSpPr/>
          <p:nvPr/>
        </p:nvSpPr>
        <p:spPr>
          <a:xfrm>
            <a:off x="500034" y="3000372"/>
            <a:ext cx="3643338" cy="29289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3600" dirty="0" smtClean="0"/>
              <a:t>Эго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85786" y="3429000"/>
            <a:ext cx="2624158" cy="15525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Ид </a:t>
            </a:r>
            <a:endParaRPr lang="ru-RU" sz="2800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3000364" y="2357430"/>
            <a:ext cx="1857388" cy="15716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3428992" y="5143512"/>
            <a:ext cx="1500198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3071802" y="3929066"/>
            <a:ext cx="1928826" cy="14287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Понятие «личность»</a:t>
            </a:r>
          </a:p>
          <a:p>
            <a:pPr marL="514350" indent="-514350">
              <a:buAutoNum type="arabicPeriod"/>
            </a:pPr>
            <a:r>
              <a:rPr lang="ru-RU" dirty="0" smtClean="0"/>
              <a:t>Индивид и индивидуальность</a:t>
            </a:r>
          </a:p>
          <a:p>
            <a:pPr marL="514350" indent="-514350">
              <a:buAutoNum type="arabicPeriod"/>
            </a:pPr>
            <a:r>
              <a:rPr lang="ru-RU" dirty="0" smtClean="0"/>
              <a:t>Структура личности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14480" y="571480"/>
            <a:ext cx="5715040" cy="64294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Подходы к понятию «личность»</a:t>
            </a:r>
            <a:endParaRPr lang="ru-RU" dirty="0"/>
          </a:p>
        </p:txBody>
      </p:sp>
      <p:sp>
        <p:nvSpPr>
          <p:cNvPr id="3" name="Стрелка углом вверх 2"/>
          <p:cNvSpPr/>
          <p:nvPr/>
        </p:nvSpPr>
        <p:spPr>
          <a:xfrm rot="10800000">
            <a:off x="642910" y="785794"/>
            <a:ext cx="1000132" cy="121444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углом вверх 3"/>
          <p:cNvSpPr/>
          <p:nvPr/>
        </p:nvSpPr>
        <p:spPr>
          <a:xfrm rot="10800000" flipH="1">
            <a:off x="7429520" y="785794"/>
            <a:ext cx="867088" cy="121444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357686" y="1285860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2000240"/>
            <a:ext cx="2643206" cy="464347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86116" y="2071678"/>
            <a:ext cx="2643206" cy="457203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86512" y="2000240"/>
            <a:ext cx="2643206" cy="464347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20" y="2071678"/>
            <a:ext cx="250033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Антропологический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720" y="2714620"/>
            <a:ext cx="2428892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Л.Фейербах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57950" y="2071678"/>
            <a:ext cx="250033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Персоналистический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28992" y="2143116"/>
            <a:ext cx="234793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57950" y="2857496"/>
            <a:ext cx="2428892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28992" y="2643182"/>
            <a:ext cx="2357454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5720" y="3857628"/>
            <a:ext cx="2500330" cy="27146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 smtClean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28992" y="3786190"/>
            <a:ext cx="2357454" cy="27860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Личность – продукт социальных отношений.</a:t>
            </a:r>
          </a:p>
          <a:p>
            <a:r>
              <a:rPr lang="ru-RU" dirty="0" smtClean="0"/>
              <a:t>Личность играет определённые социальные роли  под влиянием социальных ожиданий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357950" y="3786190"/>
            <a:ext cx="2500330" cy="27860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14480" y="571480"/>
            <a:ext cx="5715040" cy="64294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Подходы к понятию «личность»</a:t>
            </a:r>
            <a:endParaRPr lang="ru-RU" dirty="0"/>
          </a:p>
        </p:txBody>
      </p:sp>
      <p:sp>
        <p:nvSpPr>
          <p:cNvPr id="3" name="Стрелка углом вверх 2"/>
          <p:cNvSpPr/>
          <p:nvPr/>
        </p:nvSpPr>
        <p:spPr>
          <a:xfrm rot="10800000">
            <a:off x="642910" y="785794"/>
            <a:ext cx="1000132" cy="121444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углом вверх 3"/>
          <p:cNvSpPr/>
          <p:nvPr/>
        </p:nvSpPr>
        <p:spPr>
          <a:xfrm rot="10800000" flipH="1">
            <a:off x="7429520" y="785794"/>
            <a:ext cx="867088" cy="121444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357686" y="1285860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2000240"/>
            <a:ext cx="2643206" cy="464347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86116" y="2071678"/>
            <a:ext cx="2643206" cy="457203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86512" y="2000240"/>
            <a:ext cx="2643206" cy="464347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20" y="2071678"/>
            <a:ext cx="250033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Антропологический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720" y="2714620"/>
            <a:ext cx="242889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Л.Фейербах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57950" y="2071678"/>
            <a:ext cx="250033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Персоналистический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28992" y="2143116"/>
            <a:ext cx="234793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Социологический 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57950" y="2857496"/>
            <a:ext cx="242889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М. Хайдеггер, Ж. Сартр, К. Ясперс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28992" y="2643182"/>
            <a:ext cx="2357454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Э. Дюркгейм,  Л. </a:t>
            </a:r>
            <a:r>
              <a:rPr lang="ru-RU" dirty="0" err="1" smtClean="0"/>
              <a:t>Леви-Брюль</a:t>
            </a:r>
            <a:r>
              <a:rPr lang="ru-RU" dirty="0" smtClean="0"/>
              <a:t>, Ж. Пиаже, Т. </a:t>
            </a:r>
            <a:r>
              <a:rPr lang="ru-RU" dirty="0" err="1" smtClean="0"/>
              <a:t>Парсон</a:t>
            </a:r>
            <a:r>
              <a:rPr lang="ru-RU" dirty="0" smtClean="0"/>
              <a:t>, Д. </a:t>
            </a:r>
            <a:r>
              <a:rPr lang="ru-RU" dirty="0" err="1" smtClean="0"/>
              <a:t>Мид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5720" y="3357562"/>
            <a:ext cx="2500330" cy="32147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Личность рассматривается как родовое понятие. Личность – представитель рода </a:t>
            </a:r>
            <a:r>
              <a:rPr lang="en-US" dirty="0" smtClean="0"/>
              <a:t>Homo sapiens</a:t>
            </a:r>
            <a:r>
              <a:rPr lang="ru-RU" dirty="0" smtClean="0"/>
              <a:t>.</a:t>
            </a:r>
          </a:p>
          <a:p>
            <a:r>
              <a:rPr lang="ru-RU" dirty="0" smtClean="0"/>
              <a:t>Личность = индивид</a:t>
            </a:r>
            <a:endParaRPr lang="en-US" dirty="0" smtClean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28992" y="3786190"/>
            <a:ext cx="2357454" cy="27860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Личность – продукт социальных отношений.</a:t>
            </a:r>
          </a:p>
          <a:p>
            <a:r>
              <a:rPr lang="ru-RU" dirty="0" smtClean="0"/>
              <a:t>Личность играет определённые социальные роли  под влиянием социальных ожиданий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357950" y="3500438"/>
            <a:ext cx="2500330" cy="30718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Сущность личности – в самостоятельности и уникальности – концепция </a:t>
            </a:r>
            <a:r>
              <a:rPr lang="ru-RU" dirty="0" err="1" smtClean="0"/>
              <a:t>эзистенциализма</a:t>
            </a:r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785786" y="2000240"/>
            <a:ext cx="7858180" cy="4500594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Что такое личность?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Управляющая кнопка: назад 10">
            <a:hlinkClick r:id="rId7" action="ppaction://hlinksldjump" highlightClick="1"/>
          </p:cNvPr>
          <p:cNvSpPr/>
          <p:nvPr/>
        </p:nvSpPr>
        <p:spPr>
          <a:xfrm>
            <a:off x="8501090" y="6429396"/>
            <a:ext cx="642910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500034" y="357166"/>
          <a:ext cx="8215338" cy="59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071538" y="1071546"/>
          <a:ext cx="7072362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Индивид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человек как отдельное </a:t>
            </a:r>
            <a:r>
              <a:rPr lang="ru-RU" dirty="0" err="1" smtClean="0"/>
              <a:t>биосоциальное</a:t>
            </a:r>
            <a:r>
              <a:rPr lang="ru-RU" dirty="0" smtClean="0"/>
              <a:t> существо в среде других людей – единичный представитель человеческого рода</a:t>
            </a:r>
          </a:p>
          <a:p>
            <a:pPr>
              <a:buNone/>
            </a:pPr>
            <a:r>
              <a:rPr lang="ru-RU" dirty="0" smtClean="0"/>
              <a:t>Индивид – один из людей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429652" y="6215082"/>
            <a:ext cx="500066" cy="4286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Индивидуальность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совокупность черт, отличающих данного человека от других людей – темперамент, характер, интеллект, потребности, интересы, способности</a:t>
            </a:r>
            <a:endParaRPr lang="ru-RU" dirty="0"/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8429652" y="6215082"/>
            <a:ext cx="50006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Схема 4"/>
          <p:cNvGraphicFramePr/>
          <p:nvPr/>
        </p:nvGraphicFramePr>
        <p:xfrm>
          <a:off x="214282" y="3357562"/>
          <a:ext cx="8072494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280</TotalTime>
  <Words>381</Words>
  <Application>Microsoft Office PowerPoint</Application>
  <PresentationFormat>Экран (4:3)</PresentationFormat>
  <Paragraphs>95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ЛИЧНОСТЬ. МЕЖЛИЧНОСТНЫЕ ОТНОШЕНИЯ</vt:lpstr>
      <vt:lpstr>План: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Индивид - </vt:lpstr>
      <vt:lpstr>Индивидуальность - </vt:lpstr>
      <vt:lpstr>Презентация PowerPoint</vt:lpstr>
      <vt:lpstr>Структура личности</vt:lpstr>
      <vt:lpstr>Презентация PowerPoint</vt:lpstr>
      <vt:lpstr>Структура личности по Фрейду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Иван</cp:lastModifiedBy>
  <cp:revision>27</cp:revision>
  <dcterms:created xsi:type="dcterms:W3CDTF">2013-03-28T06:52:21Z</dcterms:created>
  <dcterms:modified xsi:type="dcterms:W3CDTF">2017-09-21T14:05:59Z</dcterms:modified>
</cp:coreProperties>
</file>