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2" r:id="rId14"/>
    <p:sldId id="273" r:id="rId15"/>
    <p:sldId id="271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78" r:id="rId25"/>
    <p:sldId id="283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725B29-B78D-4E34-BC8B-2DF05927761C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B0D14B-868F-4E3B-A6D3-468950574857}">
      <dgm:prSet phldrT="[Текст]" custT="1"/>
      <dgm:spPr/>
      <dgm:t>
        <a:bodyPr/>
        <a:lstStyle/>
        <a:p>
          <a:r>
            <a:rPr lang="ru-RU" sz="2000" dirty="0" smtClean="0"/>
            <a:t>интерактивная</a:t>
          </a:r>
          <a:endParaRPr lang="ru-RU" sz="2000" dirty="0"/>
        </a:p>
      </dgm:t>
    </dgm:pt>
    <dgm:pt modelId="{1E4481FD-4A27-4406-ABC4-91CC6872EB70}" type="parTrans" cxnId="{58A34443-C7A7-4D50-B290-2D00B8AB3C52}">
      <dgm:prSet/>
      <dgm:spPr/>
      <dgm:t>
        <a:bodyPr/>
        <a:lstStyle/>
        <a:p>
          <a:endParaRPr lang="ru-RU"/>
        </a:p>
      </dgm:t>
    </dgm:pt>
    <dgm:pt modelId="{F8A40977-3AFA-4CF1-BBE0-A4A962A87DC8}" type="sibTrans" cxnId="{58A34443-C7A7-4D50-B290-2D00B8AB3C52}">
      <dgm:prSet/>
      <dgm:spPr/>
      <dgm:t>
        <a:bodyPr/>
        <a:lstStyle/>
        <a:p>
          <a:endParaRPr lang="ru-RU"/>
        </a:p>
      </dgm:t>
    </dgm:pt>
    <dgm:pt modelId="{E62E4988-F02D-446F-826A-2FB075578A4A}">
      <dgm:prSet phldrT="[Текст]" custT="1"/>
      <dgm:spPr/>
      <dgm:t>
        <a:bodyPr/>
        <a:lstStyle/>
        <a:p>
          <a:r>
            <a:rPr lang="ru-RU" sz="2000" dirty="0" smtClean="0"/>
            <a:t>информационная</a:t>
          </a:r>
          <a:endParaRPr lang="ru-RU" sz="2000" dirty="0"/>
        </a:p>
      </dgm:t>
    </dgm:pt>
    <dgm:pt modelId="{24B1FEBD-7902-444B-8DD7-3DB3EAB8BAFB}" type="parTrans" cxnId="{ED2D628F-70F6-43FA-BB15-EB7A847170D1}">
      <dgm:prSet/>
      <dgm:spPr/>
      <dgm:t>
        <a:bodyPr/>
        <a:lstStyle/>
        <a:p>
          <a:endParaRPr lang="ru-RU"/>
        </a:p>
      </dgm:t>
    </dgm:pt>
    <dgm:pt modelId="{0F84DB44-8FD9-4DE8-A7C5-6E0E8C728A64}" type="sibTrans" cxnId="{ED2D628F-70F6-43FA-BB15-EB7A847170D1}">
      <dgm:prSet/>
      <dgm:spPr/>
      <dgm:t>
        <a:bodyPr/>
        <a:lstStyle/>
        <a:p>
          <a:endParaRPr lang="ru-RU"/>
        </a:p>
      </dgm:t>
    </dgm:pt>
    <dgm:pt modelId="{84A63B68-BE47-4498-9E35-7F5C10C43218}">
      <dgm:prSet phldrT="[Текст]" custT="1"/>
      <dgm:spPr/>
      <dgm:t>
        <a:bodyPr/>
        <a:lstStyle/>
        <a:p>
          <a:r>
            <a:rPr lang="ru-RU" sz="2000" dirty="0" err="1" smtClean="0"/>
            <a:t>перцептивная</a:t>
          </a:r>
          <a:endParaRPr lang="ru-RU" sz="2000" dirty="0"/>
        </a:p>
      </dgm:t>
    </dgm:pt>
    <dgm:pt modelId="{2DC4E37B-82EF-4F9A-B095-1BCC2C0F2CB3}" type="parTrans" cxnId="{8F19D93C-5F02-49B1-9A1F-08FD614615F0}">
      <dgm:prSet/>
      <dgm:spPr/>
      <dgm:t>
        <a:bodyPr/>
        <a:lstStyle/>
        <a:p>
          <a:endParaRPr lang="ru-RU"/>
        </a:p>
      </dgm:t>
    </dgm:pt>
    <dgm:pt modelId="{9091A9B5-823D-405D-8C89-7AD1D699572C}" type="sibTrans" cxnId="{8F19D93C-5F02-49B1-9A1F-08FD614615F0}">
      <dgm:prSet/>
      <dgm:spPr/>
      <dgm:t>
        <a:bodyPr/>
        <a:lstStyle/>
        <a:p>
          <a:endParaRPr lang="ru-RU"/>
        </a:p>
      </dgm:t>
    </dgm:pt>
    <dgm:pt modelId="{74AC30CF-FB03-48E6-8BB0-DC3E5C982C47}">
      <dgm:prSet phldrT="[Текст]"/>
      <dgm:spPr/>
      <dgm:t>
        <a:bodyPr/>
        <a:lstStyle/>
        <a:p>
          <a:r>
            <a:rPr lang="ru-RU" dirty="0" smtClean="0"/>
            <a:t>Стороны общения</a:t>
          </a:r>
          <a:endParaRPr lang="ru-RU" dirty="0"/>
        </a:p>
      </dgm:t>
    </dgm:pt>
    <dgm:pt modelId="{52B85DD0-42E7-49A4-9487-5BF9B2BA8206}" type="parTrans" cxnId="{50EFA96D-5E65-4FBC-9E2E-C8AE794BBA38}">
      <dgm:prSet/>
      <dgm:spPr/>
      <dgm:t>
        <a:bodyPr/>
        <a:lstStyle/>
        <a:p>
          <a:endParaRPr lang="ru-RU"/>
        </a:p>
      </dgm:t>
    </dgm:pt>
    <dgm:pt modelId="{24C44FC0-5F55-4148-9EFD-10D757C29E5B}" type="sibTrans" cxnId="{50EFA96D-5E65-4FBC-9E2E-C8AE794BBA38}">
      <dgm:prSet/>
      <dgm:spPr/>
      <dgm:t>
        <a:bodyPr/>
        <a:lstStyle/>
        <a:p>
          <a:endParaRPr lang="ru-RU"/>
        </a:p>
      </dgm:t>
    </dgm:pt>
    <dgm:pt modelId="{3ECC563E-627C-4B3E-B545-191800AF86DE}" type="pres">
      <dgm:prSet presAssocID="{5F725B29-B78D-4E34-BC8B-2DF05927761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2321A3-B0EA-46B6-ADC6-856542F88E5D}" type="pres">
      <dgm:prSet presAssocID="{5F725B29-B78D-4E34-BC8B-2DF05927761C}" presName="ellipse" presStyleLbl="trBgShp" presStyleIdx="0" presStyleCnt="1"/>
      <dgm:spPr/>
    </dgm:pt>
    <dgm:pt modelId="{76B0413A-9CAC-48AD-BB30-C21C138CAAC9}" type="pres">
      <dgm:prSet presAssocID="{5F725B29-B78D-4E34-BC8B-2DF05927761C}" presName="arrow1" presStyleLbl="fgShp" presStyleIdx="0" presStyleCnt="1"/>
      <dgm:spPr/>
    </dgm:pt>
    <dgm:pt modelId="{2B8241AF-4F95-47D0-9620-CF6E87D47114}" type="pres">
      <dgm:prSet presAssocID="{5F725B29-B78D-4E34-BC8B-2DF05927761C}" presName="rectangle" presStyleLbl="revTx" presStyleIdx="0" presStyleCnt="1" custLinFactNeighborX="1300" custLinFactNeighborY="25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AB42A-E67D-4277-9364-0410F4B95322}" type="pres">
      <dgm:prSet presAssocID="{E62E4988-F02D-446F-826A-2FB075578A4A}" presName="item1" presStyleLbl="node1" presStyleIdx="0" presStyleCnt="3" custScaleX="188278" custScaleY="154776" custLinFactNeighborX="-5772" custLinFactNeighborY="4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AC52B-D472-4F3D-B8D5-D920E753E72D}" type="pres">
      <dgm:prSet presAssocID="{84A63B68-BE47-4498-9E35-7F5C10C43218}" presName="item2" presStyleLbl="node1" presStyleIdx="1" presStyleCnt="3" custScaleX="229870" custScaleY="145396" custLinFactNeighborX="-34632" custLinFactNeighborY="-28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657A5-BEFA-48EF-ABB7-6453A59A7A45}" type="pres">
      <dgm:prSet presAssocID="{74AC30CF-FB03-48E6-8BB0-DC3E5C982C47}" presName="item3" presStyleLbl="node1" presStyleIdx="2" presStyleCnt="3" custScaleX="200606" custScaleY="156927" custLinFactNeighborX="44762" custLinFactNeighborY="-22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102BD-D915-4AC6-97AB-804DFF0DE465}" type="pres">
      <dgm:prSet presAssocID="{5F725B29-B78D-4E34-BC8B-2DF05927761C}" presName="funnel" presStyleLbl="trAlignAcc1" presStyleIdx="0" presStyleCnt="1" custScaleX="142857" custScaleY="157026" custLinFactNeighborX="3711" custLinFactNeighborY="4783"/>
      <dgm:spPr/>
    </dgm:pt>
  </dgm:ptLst>
  <dgm:cxnLst>
    <dgm:cxn modelId="{ED2D628F-70F6-43FA-BB15-EB7A847170D1}" srcId="{5F725B29-B78D-4E34-BC8B-2DF05927761C}" destId="{E62E4988-F02D-446F-826A-2FB075578A4A}" srcOrd="1" destOrd="0" parTransId="{24B1FEBD-7902-444B-8DD7-3DB3EAB8BAFB}" sibTransId="{0F84DB44-8FD9-4DE8-A7C5-6E0E8C728A64}"/>
    <dgm:cxn modelId="{0664A2CF-5B77-4B40-81E3-0F7BF121DFF8}" type="presOf" srcId="{74AC30CF-FB03-48E6-8BB0-DC3E5C982C47}" destId="{2B8241AF-4F95-47D0-9620-CF6E87D47114}" srcOrd="0" destOrd="0" presId="urn:microsoft.com/office/officeart/2005/8/layout/funnel1"/>
    <dgm:cxn modelId="{62EC9663-3F27-4F9E-9ED6-5D85B1F8546C}" type="presOf" srcId="{E62E4988-F02D-446F-826A-2FB075578A4A}" destId="{4A6AC52B-D472-4F3D-B8D5-D920E753E72D}" srcOrd="0" destOrd="0" presId="urn:microsoft.com/office/officeart/2005/8/layout/funnel1"/>
    <dgm:cxn modelId="{58A34443-C7A7-4D50-B290-2D00B8AB3C52}" srcId="{5F725B29-B78D-4E34-BC8B-2DF05927761C}" destId="{80B0D14B-868F-4E3B-A6D3-468950574857}" srcOrd="0" destOrd="0" parTransId="{1E4481FD-4A27-4406-ABC4-91CC6872EB70}" sibTransId="{F8A40977-3AFA-4CF1-BBE0-A4A962A87DC8}"/>
    <dgm:cxn modelId="{8F19D93C-5F02-49B1-9A1F-08FD614615F0}" srcId="{5F725B29-B78D-4E34-BC8B-2DF05927761C}" destId="{84A63B68-BE47-4498-9E35-7F5C10C43218}" srcOrd="2" destOrd="0" parTransId="{2DC4E37B-82EF-4F9A-B095-1BCC2C0F2CB3}" sibTransId="{9091A9B5-823D-405D-8C89-7AD1D699572C}"/>
    <dgm:cxn modelId="{50EFA96D-5E65-4FBC-9E2E-C8AE794BBA38}" srcId="{5F725B29-B78D-4E34-BC8B-2DF05927761C}" destId="{74AC30CF-FB03-48E6-8BB0-DC3E5C982C47}" srcOrd="3" destOrd="0" parTransId="{52B85DD0-42E7-49A4-9487-5BF9B2BA8206}" sibTransId="{24C44FC0-5F55-4148-9EFD-10D757C29E5B}"/>
    <dgm:cxn modelId="{C8AD06A8-F48E-4CA9-B728-60AA58C0763A}" type="presOf" srcId="{5F725B29-B78D-4E34-BC8B-2DF05927761C}" destId="{3ECC563E-627C-4B3E-B545-191800AF86DE}" srcOrd="0" destOrd="0" presId="urn:microsoft.com/office/officeart/2005/8/layout/funnel1"/>
    <dgm:cxn modelId="{7759C0ED-A4A9-4139-89A9-89C7834F77FF}" type="presOf" srcId="{80B0D14B-868F-4E3B-A6D3-468950574857}" destId="{12E657A5-BEFA-48EF-ABB7-6453A59A7A45}" srcOrd="0" destOrd="0" presId="urn:microsoft.com/office/officeart/2005/8/layout/funnel1"/>
    <dgm:cxn modelId="{F11A71C6-5184-40E4-AB4F-B27F3AF9406A}" type="presOf" srcId="{84A63B68-BE47-4498-9E35-7F5C10C43218}" destId="{D00AB42A-E67D-4277-9364-0410F4B95322}" srcOrd="0" destOrd="0" presId="urn:microsoft.com/office/officeart/2005/8/layout/funnel1"/>
    <dgm:cxn modelId="{6EC54059-8573-47EF-878E-9910A46F2CBF}" type="presParOf" srcId="{3ECC563E-627C-4B3E-B545-191800AF86DE}" destId="{8A2321A3-B0EA-46B6-ADC6-856542F88E5D}" srcOrd="0" destOrd="0" presId="urn:microsoft.com/office/officeart/2005/8/layout/funnel1"/>
    <dgm:cxn modelId="{43DCE47D-62CA-461B-9760-E3867E10F7B4}" type="presParOf" srcId="{3ECC563E-627C-4B3E-B545-191800AF86DE}" destId="{76B0413A-9CAC-48AD-BB30-C21C138CAAC9}" srcOrd="1" destOrd="0" presId="urn:microsoft.com/office/officeart/2005/8/layout/funnel1"/>
    <dgm:cxn modelId="{8F4A1CB1-E0CA-4BDD-970E-4995AEB51144}" type="presParOf" srcId="{3ECC563E-627C-4B3E-B545-191800AF86DE}" destId="{2B8241AF-4F95-47D0-9620-CF6E87D47114}" srcOrd="2" destOrd="0" presId="urn:microsoft.com/office/officeart/2005/8/layout/funnel1"/>
    <dgm:cxn modelId="{2BA4D1CA-D752-452F-AEDA-8F81FE8C468B}" type="presParOf" srcId="{3ECC563E-627C-4B3E-B545-191800AF86DE}" destId="{D00AB42A-E67D-4277-9364-0410F4B95322}" srcOrd="3" destOrd="0" presId="urn:microsoft.com/office/officeart/2005/8/layout/funnel1"/>
    <dgm:cxn modelId="{3D5BF2C9-8A7A-4191-ABA4-9EEAAD10055A}" type="presParOf" srcId="{3ECC563E-627C-4B3E-B545-191800AF86DE}" destId="{4A6AC52B-D472-4F3D-B8D5-D920E753E72D}" srcOrd="4" destOrd="0" presId="urn:microsoft.com/office/officeart/2005/8/layout/funnel1"/>
    <dgm:cxn modelId="{5E5E555C-D937-4A7A-93E7-02E655F5043B}" type="presParOf" srcId="{3ECC563E-627C-4B3E-B545-191800AF86DE}" destId="{12E657A5-BEFA-48EF-ABB7-6453A59A7A45}" srcOrd="5" destOrd="0" presId="urn:microsoft.com/office/officeart/2005/8/layout/funnel1"/>
    <dgm:cxn modelId="{43033307-04A2-4287-A0D9-5073C81ECCF5}" type="presParOf" srcId="{3ECC563E-627C-4B3E-B545-191800AF86DE}" destId="{F14102BD-D915-4AC6-97AB-804DFF0DE46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286A3F-228B-441F-A861-E1BA2DB83DAB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81151E-4528-4B02-82E1-83CE464169B7}">
      <dgm:prSet phldrT="[Текст]"/>
      <dgm:spPr/>
      <dgm:t>
        <a:bodyPr/>
        <a:lstStyle/>
        <a:p>
          <a:r>
            <a:rPr lang="ru-RU" dirty="0" smtClean="0"/>
            <a:t>Единая система кодирования и декодирования (общий язык)</a:t>
          </a:r>
          <a:endParaRPr lang="ru-RU" dirty="0"/>
        </a:p>
      </dgm:t>
    </dgm:pt>
    <dgm:pt modelId="{AF1350AD-393A-433D-B8BF-137846B8E1DD}" type="parTrans" cxnId="{6E77C9DC-E9FE-4E55-AE8F-D430AEE63C3E}">
      <dgm:prSet/>
      <dgm:spPr/>
      <dgm:t>
        <a:bodyPr/>
        <a:lstStyle/>
        <a:p>
          <a:endParaRPr lang="ru-RU"/>
        </a:p>
      </dgm:t>
    </dgm:pt>
    <dgm:pt modelId="{1E144D20-136D-4AA3-9FD9-E6C294294A7D}" type="sibTrans" cxnId="{6E77C9DC-E9FE-4E55-AE8F-D430AEE63C3E}">
      <dgm:prSet/>
      <dgm:spPr/>
      <dgm:t>
        <a:bodyPr/>
        <a:lstStyle/>
        <a:p>
          <a:endParaRPr lang="ru-RU"/>
        </a:p>
      </dgm:t>
    </dgm:pt>
    <dgm:pt modelId="{30D833CA-6A70-42F6-8F26-A3F630EE912D}">
      <dgm:prSet phldrT="[Текст]"/>
      <dgm:spPr/>
      <dgm:t>
        <a:bodyPr/>
        <a:lstStyle/>
        <a:p>
          <a:r>
            <a:rPr lang="ru-RU" dirty="0" smtClean="0"/>
            <a:t>Коммуникатор – тот, кто передаёт информацию</a:t>
          </a:r>
          <a:endParaRPr lang="ru-RU" dirty="0"/>
        </a:p>
      </dgm:t>
    </dgm:pt>
    <dgm:pt modelId="{6421C7D7-4545-4FAA-9C11-9ED425441B09}" type="parTrans" cxnId="{C4AFE765-241B-48C4-8BBA-6F1746F7E5E7}">
      <dgm:prSet/>
      <dgm:spPr/>
      <dgm:t>
        <a:bodyPr/>
        <a:lstStyle/>
        <a:p>
          <a:endParaRPr lang="ru-RU"/>
        </a:p>
      </dgm:t>
    </dgm:pt>
    <dgm:pt modelId="{C0A53132-1C10-4735-AB27-1D8687FB9EFC}" type="sibTrans" cxnId="{C4AFE765-241B-48C4-8BBA-6F1746F7E5E7}">
      <dgm:prSet/>
      <dgm:spPr/>
      <dgm:t>
        <a:bodyPr/>
        <a:lstStyle/>
        <a:p>
          <a:endParaRPr lang="ru-RU"/>
        </a:p>
      </dgm:t>
    </dgm:pt>
    <dgm:pt modelId="{FEEDC98D-039E-4055-8836-84613720E355}">
      <dgm:prSet phldrT="[Текст]"/>
      <dgm:spPr/>
      <dgm:t>
        <a:bodyPr/>
        <a:lstStyle/>
        <a:p>
          <a:r>
            <a:rPr lang="ru-RU" dirty="0" smtClean="0"/>
            <a:t>Реципиент – тот, кто принимает информацию</a:t>
          </a:r>
          <a:endParaRPr lang="ru-RU" dirty="0"/>
        </a:p>
      </dgm:t>
    </dgm:pt>
    <dgm:pt modelId="{F24B59ED-FCF4-472E-ABE4-C4BF220BF786}" type="parTrans" cxnId="{81ADE165-1651-451D-AE1C-6DF534B0576F}">
      <dgm:prSet/>
      <dgm:spPr/>
      <dgm:t>
        <a:bodyPr/>
        <a:lstStyle/>
        <a:p>
          <a:endParaRPr lang="ru-RU"/>
        </a:p>
      </dgm:t>
    </dgm:pt>
    <dgm:pt modelId="{DA60C518-255C-4844-9C35-60E02AA03E00}" type="sibTrans" cxnId="{81ADE165-1651-451D-AE1C-6DF534B0576F}">
      <dgm:prSet/>
      <dgm:spPr/>
      <dgm:t>
        <a:bodyPr/>
        <a:lstStyle/>
        <a:p>
          <a:endParaRPr lang="ru-RU"/>
        </a:p>
      </dgm:t>
    </dgm:pt>
    <dgm:pt modelId="{7DC61FEC-6B3D-4FCE-A07B-2F3827A3E551}" type="pres">
      <dgm:prSet presAssocID="{B9286A3F-228B-441F-A861-E1BA2DB83DA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004DAA-BCF0-43EB-AD69-8B1770D19EBB}" type="pres">
      <dgm:prSet presAssocID="{F681151E-4528-4B02-82E1-83CE464169B7}" presName="centerShape" presStyleLbl="node0" presStyleIdx="0" presStyleCnt="1" custScaleX="124567"/>
      <dgm:spPr/>
      <dgm:t>
        <a:bodyPr/>
        <a:lstStyle/>
        <a:p>
          <a:endParaRPr lang="ru-RU"/>
        </a:p>
      </dgm:t>
    </dgm:pt>
    <dgm:pt modelId="{B4FF5F38-5C93-46A2-9756-6453D3F703EA}" type="pres">
      <dgm:prSet presAssocID="{6421C7D7-4545-4FAA-9C11-9ED425441B09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25152ED5-3E5B-447B-BD71-AE58124A6601}" type="pres">
      <dgm:prSet presAssocID="{30D833CA-6A70-42F6-8F26-A3F630EE912D}" presName="node" presStyleLbl="node1" presStyleIdx="0" presStyleCnt="2" custScaleX="119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A89D9-793E-4091-8988-CD19F7BC62B1}" type="pres">
      <dgm:prSet presAssocID="{F24B59ED-FCF4-472E-ABE4-C4BF220BF786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AD9C53A9-9531-4BDB-BAC1-186F172E49C3}" type="pres">
      <dgm:prSet presAssocID="{FEEDC98D-039E-4055-8836-84613720E355}" presName="node" presStyleLbl="node1" presStyleIdx="1" presStyleCnt="2" custScaleX="107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36A62B-F06C-4FE7-AAC2-798D704B6B98}" type="presOf" srcId="{F681151E-4528-4B02-82E1-83CE464169B7}" destId="{F8004DAA-BCF0-43EB-AD69-8B1770D19EBB}" srcOrd="0" destOrd="0" presId="urn:microsoft.com/office/officeart/2005/8/layout/radial4"/>
    <dgm:cxn modelId="{BA202391-CC5D-4492-A91E-85419B0CF0A8}" type="presOf" srcId="{FEEDC98D-039E-4055-8836-84613720E355}" destId="{AD9C53A9-9531-4BDB-BAC1-186F172E49C3}" srcOrd="0" destOrd="0" presId="urn:microsoft.com/office/officeart/2005/8/layout/radial4"/>
    <dgm:cxn modelId="{6E77C9DC-E9FE-4E55-AE8F-D430AEE63C3E}" srcId="{B9286A3F-228B-441F-A861-E1BA2DB83DAB}" destId="{F681151E-4528-4B02-82E1-83CE464169B7}" srcOrd="0" destOrd="0" parTransId="{AF1350AD-393A-433D-B8BF-137846B8E1DD}" sibTransId="{1E144D20-136D-4AA3-9FD9-E6C294294A7D}"/>
    <dgm:cxn modelId="{C4AFE765-241B-48C4-8BBA-6F1746F7E5E7}" srcId="{F681151E-4528-4B02-82E1-83CE464169B7}" destId="{30D833CA-6A70-42F6-8F26-A3F630EE912D}" srcOrd="0" destOrd="0" parTransId="{6421C7D7-4545-4FAA-9C11-9ED425441B09}" sibTransId="{C0A53132-1C10-4735-AB27-1D8687FB9EFC}"/>
    <dgm:cxn modelId="{3645AB84-18D6-4C1E-9CF3-4ADA4634CDA5}" type="presOf" srcId="{6421C7D7-4545-4FAA-9C11-9ED425441B09}" destId="{B4FF5F38-5C93-46A2-9756-6453D3F703EA}" srcOrd="0" destOrd="0" presId="urn:microsoft.com/office/officeart/2005/8/layout/radial4"/>
    <dgm:cxn modelId="{61A703E3-2D15-429C-A488-E2F4447C1FCB}" type="presOf" srcId="{F24B59ED-FCF4-472E-ABE4-C4BF220BF786}" destId="{E33A89D9-793E-4091-8988-CD19F7BC62B1}" srcOrd="0" destOrd="0" presId="urn:microsoft.com/office/officeart/2005/8/layout/radial4"/>
    <dgm:cxn modelId="{66679703-636F-4ED1-A7D4-1DB71E00F5E4}" type="presOf" srcId="{B9286A3F-228B-441F-A861-E1BA2DB83DAB}" destId="{7DC61FEC-6B3D-4FCE-A07B-2F3827A3E551}" srcOrd="0" destOrd="0" presId="urn:microsoft.com/office/officeart/2005/8/layout/radial4"/>
    <dgm:cxn modelId="{A31A7460-F867-48E0-91C2-F79119C6F126}" type="presOf" srcId="{30D833CA-6A70-42F6-8F26-A3F630EE912D}" destId="{25152ED5-3E5B-447B-BD71-AE58124A6601}" srcOrd="0" destOrd="0" presId="urn:microsoft.com/office/officeart/2005/8/layout/radial4"/>
    <dgm:cxn modelId="{81ADE165-1651-451D-AE1C-6DF534B0576F}" srcId="{F681151E-4528-4B02-82E1-83CE464169B7}" destId="{FEEDC98D-039E-4055-8836-84613720E355}" srcOrd="1" destOrd="0" parTransId="{F24B59ED-FCF4-472E-ABE4-C4BF220BF786}" sibTransId="{DA60C518-255C-4844-9C35-60E02AA03E00}"/>
    <dgm:cxn modelId="{717C9160-9751-40B7-8C1E-B97DDEE6A615}" type="presParOf" srcId="{7DC61FEC-6B3D-4FCE-A07B-2F3827A3E551}" destId="{F8004DAA-BCF0-43EB-AD69-8B1770D19EBB}" srcOrd="0" destOrd="0" presId="urn:microsoft.com/office/officeart/2005/8/layout/radial4"/>
    <dgm:cxn modelId="{02743F8B-0A6A-47AE-8E7F-B186763C5C3B}" type="presParOf" srcId="{7DC61FEC-6B3D-4FCE-A07B-2F3827A3E551}" destId="{B4FF5F38-5C93-46A2-9756-6453D3F703EA}" srcOrd="1" destOrd="0" presId="urn:microsoft.com/office/officeart/2005/8/layout/radial4"/>
    <dgm:cxn modelId="{9A0AF2B4-804C-490A-BF54-CBCFE3401C31}" type="presParOf" srcId="{7DC61FEC-6B3D-4FCE-A07B-2F3827A3E551}" destId="{25152ED5-3E5B-447B-BD71-AE58124A6601}" srcOrd="2" destOrd="0" presId="urn:microsoft.com/office/officeart/2005/8/layout/radial4"/>
    <dgm:cxn modelId="{541403D6-436A-4369-954F-32EC162C9E73}" type="presParOf" srcId="{7DC61FEC-6B3D-4FCE-A07B-2F3827A3E551}" destId="{E33A89D9-793E-4091-8988-CD19F7BC62B1}" srcOrd="3" destOrd="0" presId="urn:microsoft.com/office/officeart/2005/8/layout/radial4"/>
    <dgm:cxn modelId="{780B41B8-A2B6-4B10-8049-CC5F6392827E}" type="presParOf" srcId="{7DC61FEC-6B3D-4FCE-A07B-2F3827A3E551}" destId="{AD9C53A9-9531-4BDB-BAC1-186F172E49C3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8A0051-6C3C-42B5-B812-94BF9FFE4E4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CF912E-E05D-4713-BC05-04E1ABEC0831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400" dirty="0" smtClean="0"/>
            <a:t>Коммуникативные барьеры</a:t>
          </a:r>
          <a:endParaRPr lang="ru-RU" sz="2400" dirty="0"/>
        </a:p>
      </dgm:t>
    </dgm:pt>
    <dgm:pt modelId="{B0817F9E-3DD1-4B91-9527-52635FA97D12}" type="parTrans" cxnId="{D4494604-134A-4964-AC78-4D27C0A9AB54}">
      <dgm:prSet/>
      <dgm:spPr/>
      <dgm:t>
        <a:bodyPr/>
        <a:lstStyle/>
        <a:p>
          <a:endParaRPr lang="ru-RU"/>
        </a:p>
      </dgm:t>
    </dgm:pt>
    <dgm:pt modelId="{22DAEEFB-AE47-4716-97D3-44262D121E4B}" type="sibTrans" cxnId="{D4494604-134A-4964-AC78-4D27C0A9AB54}">
      <dgm:prSet/>
      <dgm:spPr/>
      <dgm:t>
        <a:bodyPr/>
        <a:lstStyle/>
        <a:p>
          <a:endParaRPr lang="ru-RU"/>
        </a:p>
      </dgm:t>
    </dgm:pt>
    <dgm:pt modelId="{CE8EDA36-7969-4095-A5B4-84C55D6CE770}">
      <dgm:prSet phldrT="[Текст]" custT="1"/>
      <dgm:spPr/>
      <dgm:t>
        <a:bodyPr/>
        <a:lstStyle/>
        <a:p>
          <a:r>
            <a:rPr lang="ru-RU" sz="1800" dirty="0" smtClean="0"/>
            <a:t>психологический</a:t>
          </a:r>
          <a:endParaRPr lang="ru-RU" sz="1800" dirty="0"/>
        </a:p>
      </dgm:t>
    </dgm:pt>
    <dgm:pt modelId="{F2725448-CD05-4776-AECE-06415C8F7C88}" type="parTrans" cxnId="{59B885E2-4B1E-40ED-88E2-7C4B7DD0CF94}">
      <dgm:prSet/>
      <dgm:spPr/>
      <dgm:t>
        <a:bodyPr/>
        <a:lstStyle/>
        <a:p>
          <a:endParaRPr lang="ru-RU"/>
        </a:p>
      </dgm:t>
    </dgm:pt>
    <dgm:pt modelId="{BAA62B52-3929-46EB-8324-D56F53EA8AAD}" type="sibTrans" cxnId="{59B885E2-4B1E-40ED-88E2-7C4B7DD0CF94}">
      <dgm:prSet/>
      <dgm:spPr/>
      <dgm:t>
        <a:bodyPr/>
        <a:lstStyle/>
        <a:p>
          <a:endParaRPr lang="ru-RU"/>
        </a:p>
      </dgm:t>
    </dgm:pt>
    <dgm:pt modelId="{45B15F4A-7CFC-4FCD-BCDA-B5FD066FBB43}">
      <dgm:prSet phldrT="[Текст]" custT="1"/>
      <dgm:spPr/>
      <dgm:t>
        <a:bodyPr/>
        <a:lstStyle/>
        <a:p>
          <a:r>
            <a:rPr lang="ru-RU" sz="1800" dirty="0" smtClean="0"/>
            <a:t>языковой</a:t>
          </a:r>
          <a:endParaRPr lang="ru-RU" sz="1800" dirty="0"/>
        </a:p>
      </dgm:t>
    </dgm:pt>
    <dgm:pt modelId="{091510B6-0525-4F33-8EAB-EBEB7E161E71}" type="parTrans" cxnId="{11F8D555-4DC8-40B3-9E27-5F7409157526}">
      <dgm:prSet/>
      <dgm:spPr/>
      <dgm:t>
        <a:bodyPr/>
        <a:lstStyle/>
        <a:p>
          <a:endParaRPr lang="ru-RU"/>
        </a:p>
      </dgm:t>
    </dgm:pt>
    <dgm:pt modelId="{C321FE00-C970-4D4E-AF17-61B03122B928}" type="sibTrans" cxnId="{11F8D555-4DC8-40B3-9E27-5F7409157526}">
      <dgm:prSet/>
      <dgm:spPr/>
      <dgm:t>
        <a:bodyPr/>
        <a:lstStyle/>
        <a:p>
          <a:endParaRPr lang="ru-RU"/>
        </a:p>
      </dgm:t>
    </dgm:pt>
    <dgm:pt modelId="{8D472E3E-F456-47EF-8B8D-8B8161F02420}">
      <dgm:prSet phldrT="[Текст]" custT="1"/>
      <dgm:spPr/>
      <dgm:t>
        <a:bodyPr/>
        <a:lstStyle/>
        <a:p>
          <a:r>
            <a:rPr lang="ru-RU" sz="1800" dirty="0" smtClean="0"/>
            <a:t>Семантический</a:t>
          </a:r>
          <a:endParaRPr lang="ru-RU" sz="1800" dirty="0"/>
        </a:p>
      </dgm:t>
    </dgm:pt>
    <dgm:pt modelId="{ED018634-D26E-47A7-9DAB-31924C782FDD}" type="parTrans" cxnId="{7307B569-CA99-4322-AED7-DF5AF19AC792}">
      <dgm:prSet/>
      <dgm:spPr/>
      <dgm:t>
        <a:bodyPr/>
        <a:lstStyle/>
        <a:p>
          <a:endParaRPr lang="ru-RU"/>
        </a:p>
      </dgm:t>
    </dgm:pt>
    <dgm:pt modelId="{7CB2015D-87E2-42F9-BCC5-071954A96A48}" type="sibTrans" cxnId="{7307B569-CA99-4322-AED7-DF5AF19AC792}">
      <dgm:prSet/>
      <dgm:spPr/>
      <dgm:t>
        <a:bodyPr/>
        <a:lstStyle/>
        <a:p>
          <a:endParaRPr lang="ru-RU"/>
        </a:p>
      </dgm:t>
    </dgm:pt>
    <dgm:pt modelId="{1B94A85C-F938-4870-8421-D27FC717AF5D}">
      <dgm:prSet phldrT="[Текст]" custT="1"/>
      <dgm:spPr/>
      <dgm:t>
        <a:bodyPr/>
        <a:lstStyle/>
        <a:p>
          <a:r>
            <a:rPr lang="ru-RU" sz="1800" dirty="0" smtClean="0"/>
            <a:t>Логический </a:t>
          </a:r>
          <a:endParaRPr lang="ru-RU" sz="1800" dirty="0"/>
        </a:p>
      </dgm:t>
    </dgm:pt>
    <dgm:pt modelId="{443B7D88-7C27-42F7-A678-E7B0E7E70A4C}" type="parTrans" cxnId="{09DA44CE-4B2A-4F19-A800-71D154A0EEC5}">
      <dgm:prSet/>
      <dgm:spPr/>
      <dgm:t>
        <a:bodyPr/>
        <a:lstStyle/>
        <a:p>
          <a:endParaRPr lang="ru-RU"/>
        </a:p>
      </dgm:t>
    </dgm:pt>
    <dgm:pt modelId="{426B6D67-9AEF-4CB0-A450-F17280D9B86F}" type="sibTrans" cxnId="{09DA44CE-4B2A-4F19-A800-71D154A0EEC5}">
      <dgm:prSet/>
      <dgm:spPr/>
      <dgm:t>
        <a:bodyPr/>
        <a:lstStyle/>
        <a:p>
          <a:endParaRPr lang="ru-RU"/>
        </a:p>
      </dgm:t>
    </dgm:pt>
    <dgm:pt modelId="{F5AD8282-FA7D-432B-B898-F37B0C704D9F}">
      <dgm:prSet custT="1"/>
      <dgm:spPr/>
      <dgm:t>
        <a:bodyPr/>
        <a:lstStyle/>
        <a:p>
          <a:r>
            <a:rPr lang="ru-RU" sz="1800" dirty="0" smtClean="0"/>
            <a:t>Социально-культурный</a:t>
          </a:r>
          <a:endParaRPr lang="ru-RU" sz="1800" dirty="0"/>
        </a:p>
      </dgm:t>
    </dgm:pt>
    <dgm:pt modelId="{E6083EB5-FC3A-4AF0-BA8F-D608F4366847}" type="parTrans" cxnId="{52DC193C-DB31-43B1-981A-FF5416A23CB7}">
      <dgm:prSet/>
      <dgm:spPr/>
      <dgm:t>
        <a:bodyPr/>
        <a:lstStyle/>
        <a:p>
          <a:endParaRPr lang="ru-RU"/>
        </a:p>
      </dgm:t>
    </dgm:pt>
    <dgm:pt modelId="{E4BA774D-227A-471A-ABFC-4B582366626F}" type="sibTrans" cxnId="{52DC193C-DB31-43B1-981A-FF5416A23CB7}">
      <dgm:prSet/>
      <dgm:spPr/>
      <dgm:t>
        <a:bodyPr/>
        <a:lstStyle/>
        <a:p>
          <a:endParaRPr lang="ru-RU"/>
        </a:p>
      </dgm:t>
    </dgm:pt>
    <dgm:pt modelId="{D0298463-F2AA-4F67-B8CD-07972B2B0B86}">
      <dgm:prSet custT="1"/>
      <dgm:spPr/>
      <dgm:t>
        <a:bodyPr/>
        <a:lstStyle/>
        <a:p>
          <a:r>
            <a:rPr lang="ru-RU" sz="1800" dirty="0" smtClean="0"/>
            <a:t>Фонетический</a:t>
          </a:r>
          <a:endParaRPr lang="ru-RU" sz="1800" dirty="0"/>
        </a:p>
      </dgm:t>
    </dgm:pt>
    <dgm:pt modelId="{06E9AEF4-B304-4E0A-BDC3-8186DBFB3C46}" type="parTrans" cxnId="{F02A989C-7EE0-4E98-B71B-3116A2DF2CC0}">
      <dgm:prSet/>
      <dgm:spPr/>
      <dgm:t>
        <a:bodyPr/>
        <a:lstStyle/>
        <a:p>
          <a:endParaRPr lang="ru-RU"/>
        </a:p>
      </dgm:t>
    </dgm:pt>
    <dgm:pt modelId="{DF3E4F56-0384-43CB-8C69-610606CD4C3A}" type="sibTrans" cxnId="{F02A989C-7EE0-4E98-B71B-3116A2DF2CC0}">
      <dgm:prSet/>
      <dgm:spPr/>
    </dgm:pt>
    <dgm:pt modelId="{DBD39B85-733E-4481-9D4E-039BAD535068}">
      <dgm:prSet custT="1"/>
      <dgm:spPr/>
      <dgm:t>
        <a:bodyPr/>
        <a:lstStyle/>
        <a:p>
          <a:r>
            <a:rPr lang="ru-RU" sz="1800" dirty="0" smtClean="0"/>
            <a:t>Барьер отношения</a:t>
          </a:r>
          <a:endParaRPr lang="ru-RU" sz="1800" dirty="0"/>
        </a:p>
      </dgm:t>
    </dgm:pt>
    <dgm:pt modelId="{CC385AB5-0DDD-45BF-8CC9-FFAE93385E59}" type="parTrans" cxnId="{A5B791C1-8CDD-410E-8D9D-F20C4D9A7D40}">
      <dgm:prSet/>
      <dgm:spPr/>
      <dgm:t>
        <a:bodyPr/>
        <a:lstStyle/>
        <a:p>
          <a:endParaRPr lang="ru-RU"/>
        </a:p>
      </dgm:t>
    </dgm:pt>
    <dgm:pt modelId="{0691B7DF-53F7-4D4A-91BB-F26890EB91B8}" type="sibTrans" cxnId="{A5B791C1-8CDD-410E-8D9D-F20C4D9A7D40}">
      <dgm:prSet/>
      <dgm:spPr/>
    </dgm:pt>
    <dgm:pt modelId="{ABF1E9E5-A85D-4530-AAA3-FBE1AF75D473}" type="pres">
      <dgm:prSet presAssocID="{568A0051-6C3C-42B5-B812-94BF9FFE4E4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125E24-24BF-40F8-A9C4-659BB27FEEA3}" type="pres">
      <dgm:prSet presAssocID="{3BCF912E-E05D-4713-BC05-04E1ABEC0831}" presName="centerShape" presStyleLbl="node0" presStyleIdx="0" presStyleCnt="1" custScaleX="267980" custScaleY="135817"/>
      <dgm:spPr/>
      <dgm:t>
        <a:bodyPr/>
        <a:lstStyle/>
        <a:p>
          <a:endParaRPr lang="ru-RU"/>
        </a:p>
      </dgm:t>
    </dgm:pt>
    <dgm:pt modelId="{65E01FF0-9569-4F9A-883F-738AFFCF5099}" type="pres">
      <dgm:prSet presAssocID="{F2725448-CD05-4776-AECE-06415C8F7C88}" presName="Name9" presStyleLbl="parChTrans1D2" presStyleIdx="0" presStyleCnt="7"/>
      <dgm:spPr/>
      <dgm:t>
        <a:bodyPr/>
        <a:lstStyle/>
        <a:p>
          <a:endParaRPr lang="ru-RU"/>
        </a:p>
      </dgm:t>
    </dgm:pt>
    <dgm:pt modelId="{723C4897-18A9-4EBF-94CD-7C31913A7C59}" type="pres">
      <dgm:prSet presAssocID="{F2725448-CD05-4776-AECE-06415C8F7C88}" presName="connTx" presStyleLbl="parChTrans1D2" presStyleIdx="0" presStyleCnt="7"/>
      <dgm:spPr/>
      <dgm:t>
        <a:bodyPr/>
        <a:lstStyle/>
        <a:p>
          <a:endParaRPr lang="ru-RU"/>
        </a:p>
      </dgm:t>
    </dgm:pt>
    <dgm:pt modelId="{9ED50C8D-193D-4958-B50F-33B5EA01CB3E}" type="pres">
      <dgm:prSet presAssocID="{CE8EDA36-7969-4095-A5B4-84C55D6CE770}" presName="node" presStyleLbl="node1" presStyleIdx="0" presStyleCnt="7" custScaleX="177099" custScaleY="95077" custRadScaleRad="129954" custRadScaleInc="-1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BD8D3-8170-433F-BFA5-512747A9C6C4}" type="pres">
      <dgm:prSet presAssocID="{CC385AB5-0DDD-45BF-8CC9-FFAE93385E59}" presName="Name9" presStyleLbl="parChTrans1D2" presStyleIdx="1" presStyleCnt="7"/>
      <dgm:spPr/>
      <dgm:t>
        <a:bodyPr/>
        <a:lstStyle/>
        <a:p>
          <a:endParaRPr lang="ru-RU"/>
        </a:p>
      </dgm:t>
    </dgm:pt>
    <dgm:pt modelId="{F8976E57-6EF2-4AB6-9FAF-9991A38A3D9A}" type="pres">
      <dgm:prSet presAssocID="{CC385AB5-0DDD-45BF-8CC9-FFAE93385E59}" presName="connTx" presStyleLbl="parChTrans1D2" presStyleIdx="1" presStyleCnt="7"/>
      <dgm:spPr/>
      <dgm:t>
        <a:bodyPr/>
        <a:lstStyle/>
        <a:p>
          <a:endParaRPr lang="ru-RU"/>
        </a:p>
      </dgm:t>
    </dgm:pt>
    <dgm:pt modelId="{AEAD98B7-50EE-482C-80F5-C9BC43E476ED}" type="pres">
      <dgm:prSet presAssocID="{DBD39B85-733E-4481-9D4E-039BAD535068}" presName="node" presStyleLbl="node1" presStyleIdx="1" presStyleCnt="7" custScaleX="174990" custScaleY="92840" custRadScaleRad="154604" custRadScaleInc="46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7EBBA-5F30-4289-9C6E-A080BD5B036D}" type="pres">
      <dgm:prSet presAssocID="{091510B6-0525-4F33-8EAB-EBEB7E161E71}" presName="Name9" presStyleLbl="parChTrans1D2" presStyleIdx="2" presStyleCnt="7"/>
      <dgm:spPr/>
      <dgm:t>
        <a:bodyPr/>
        <a:lstStyle/>
        <a:p>
          <a:endParaRPr lang="ru-RU"/>
        </a:p>
      </dgm:t>
    </dgm:pt>
    <dgm:pt modelId="{7063EB71-C247-48A4-9E7B-63DB33366F91}" type="pres">
      <dgm:prSet presAssocID="{091510B6-0525-4F33-8EAB-EBEB7E161E7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6C353A86-7151-4BC1-8CA1-7E07FC3754AC}" type="pres">
      <dgm:prSet presAssocID="{45B15F4A-7CFC-4FCD-BCDA-B5FD066FBB43}" presName="node" presStyleLbl="node1" presStyleIdx="2" presStyleCnt="7" custScaleX="125092" custRadScaleRad="164111" custRadScaleInc="-11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142C4-BF73-411D-B5FF-C4DC4E5B6B6A}" type="pres">
      <dgm:prSet presAssocID="{06E9AEF4-B304-4E0A-BDC3-8186DBFB3C46}" presName="Name9" presStyleLbl="parChTrans1D2" presStyleIdx="3" presStyleCnt="7"/>
      <dgm:spPr/>
      <dgm:t>
        <a:bodyPr/>
        <a:lstStyle/>
        <a:p>
          <a:endParaRPr lang="ru-RU"/>
        </a:p>
      </dgm:t>
    </dgm:pt>
    <dgm:pt modelId="{D8D7DFD7-93B8-42A9-AE5A-9168212CBA11}" type="pres">
      <dgm:prSet presAssocID="{06E9AEF4-B304-4E0A-BDC3-8186DBFB3C46}" presName="connTx" presStyleLbl="parChTrans1D2" presStyleIdx="3" presStyleCnt="7"/>
      <dgm:spPr/>
      <dgm:t>
        <a:bodyPr/>
        <a:lstStyle/>
        <a:p>
          <a:endParaRPr lang="ru-RU"/>
        </a:p>
      </dgm:t>
    </dgm:pt>
    <dgm:pt modelId="{A97644AE-1FF8-42E7-8541-0B0476BF0229}" type="pres">
      <dgm:prSet presAssocID="{D0298463-F2AA-4F67-B8CD-07972B2B0B86}" presName="node" presStyleLbl="node1" presStyleIdx="3" presStyleCnt="7" custScaleX="152211" custRadScaleRad="171943" custRadScaleInc="-3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6D58A-0121-408A-A671-6099C6FE58D2}" type="pres">
      <dgm:prSet presAssocID="{ED018634-D26E-47A7-9DAB-31924C782FDD}" presName="Name9" presStyleLbl="parChTrans1D2" presStyleIdx="4" presStyleCnt="7"/>
      <dgm:spPr/>
      <dgm:t>
        <a:bodyPr/>
        <a:lstStyle/>
        <a:p>
          <a:endParaRPr lang="ru-RU"/>
        </a:p>
      </dgm:t>
    </dgm:pt>
    <dgm:pt modelId="{EBEE5DE0-5193-4E71-8644-DDF3CC16701D}" type="pres">
      <dgm:prSet presAssocID="{ED018634-D26E-47A7-9DAB-31924C782FDD}" presName="connTx" presStyleLbl="parChTrans1D2" presStyleIdx="4" presStyleCnt="7"/>
      <dgm:spPr/>
      <dgm:t>
        <a:bodyPr/>
        <a:lstStyle/>
        <a:p>
          <a:endParaRPr lang="ru-RU"/>
        </a:p>
      </dgm:t>
    </dgm:pt>
    <dgm:pt modelId="{9E4DCB51-B265-4F9B-BA64-F2940B46F1A3}" type="pres">
      <dgm:prSet presAssocID="{8D472E3E-F456-47EF-8B8D-8B8161F02420}" presName="node" presStyleLbl="node1" presStyleIdx="4" presStyleCnt="7" custScaleX="186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BB5C7F-DEB0-46A1-9849-419D9A1E93ED}" type="pres">
      <dgm:prSet presAssocID="{443B7D88-7C27-42F7-A678-E7B0E7E70A4C}" presName="Name9" presStyleLbl="parChTrans1D2" presStyleIdx="5" presStyleCnt="7"/>
      <dgm:spPr/>
      <dgm:t>
        <a:bodyPr/>
        <a:lstStyle/>
        <a:p>
          <a:endParaRPr lang="ru-RU"/>
        </a:p>
      </dgm:t>
    </dgm:pt>
    <dgm:pt modelId="{474DC72E-DFEE-493E-8F90-E5CD23920590}" type="pres">
      <dgm:prSet presAssocID="{443B7D88-7C27-42F7-A678-E7B0E7E70A4C}" presName="connTx" presStyleLbl="parChTrans1D2" presStyleIdx="5" presStyleCnt="7"/>
      <dgm:spPr/>
      <dgm:t>
        <a:bodyPr/>
        <a:lstStyle/>
        <a:p>
          <a:endParaRPr lang="ru-RU"/>
        </a:p>
      </dgm:t>
    </dgm:pt>
    <dgm:pt modelId="{FD0BFA88-F935-430E-AC76-15A23A4DE560}" type="pres">
      <dgm:prSet presAssocID="{1B94A85C-F938-4870-8421-D27FC717AF5D}" presName="node" presStyleLbl="node1" presStyleIdx="5" presStyleCnt="7" custScaleX="155903" custRadScaleRad="157439" custRadScaleInc="-2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C1EFAC-047F-48FC-AC71-2C67735D68A5}" type="pres">
      <dgm:prSet presAssocID="{E6083EB5-FC3A-4AF0-BA8F-D608F4366847}" presName="Name9" presStyleLbl="parChTrans1D2" presStyleIdx="6" presStyleCnt="7"/>
      <dgm:spPr/>
      <dgm:t>
        <a:bodyPr/>
        <a:lstStyle/>
        <a:p>
          <a:endParaRPr lang="ru-RU"/>
        </a:p>
      </dgm:t>
    </dgm:pt>
    <dgm:pt modelId="{8F595599-8F65-4F63-A222-CF46A8C2C4C2}" type="pres">
      <dgm:prSet presAssocID="{E6083EB5-FC3A-4AF0-BA8F-D608F4366847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278095F-4543-4E84-B734-EDED6B115A07}" type="pres">
      <dgm:prSet presAssocID="{F5AD8282-FA7D-432B-B898-F37B0C704D9F}" presName="node" presStyleLbl="node1" presStyleIdx="6" presStyleCnt="7" custScaleX="151158" custRadScaleRad="142415" custRadScaleInc="-409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8F48D1-4D19-481C-8E0A-39EC5BF02D44}" type="presOf" srcId="{F5AD8282-FA7D-432B-B898-F37B0C704D9F}" destId="{E278095F-4543-4E84-B734-EDED6B115A07}" srcOrd="0" destOrd="0" presId="urn:microsoft.com/office/officeart/2005/8/layout/radial1"/>
    <dgm:cxn modelId="{5AA21BA2-A928-46A3-8C62-68AA745D0AF5}" type="presOf" srcId="{F2725448-CD05-4776-AECE-06415C8F7C88}" destId="{723C4897-18A9-4EBF-94CD-7C31913A7C59}" srcOrd="1" destOrd="0" presId="urn:microsoft.com/office/officeart/2005/8/layout/radial1"/>
    <dgm:cxn modelId="{2BE87675-418E-4847-9EF3-624A26EAC659}" type="presOf" srcId="{091510B6-0525-4F33-8EAB-EBEB7E161E71}" destId="{7063EB71-C247-48A4-9E7B-63DB33366F91}" srcOrd="1" destOrd="0" presId="urn:microsoft.com/office/officeart/2005/8/layout/radial1"/>
    <dgm:cxn modelId="{A5B791C1-8CDD-410E-8D9D-F20C4D9A7D40}" srcId="{3BCF912E-E05D-4713-BC05-04E1ABEC0831}" destId="{DBD39B85-733E-4481-9D4E-039BAD535068}" srcOrd="1" destOrd="0" parTransId="{CC385AB5-0DDD-45BF-8CC9-FFAE93385E59}" sibTransId="{0691B7DF-53F7-4D4A-91BB-F26890EB91B8}"/>
    <dgm:cxn modelId="{A3C7CC8A-4720-4CE2-B5A8-4D0136CBFB9E}" type="presOf" srcId="{06E9AEF4-B304-4E0A-BDC3-8186DBFB3C46}" destId="{D8D7DFD7-93B8-42A9-AE5A-9168212CBA11}" srcOrd="1" destOrd="0" presId="urn:microsoft.com/office/officeart/2005/8/layout/radial1"/>
    <dgm:cxn modelId="{F02A989C-7EE0-4E98-B71B-3116A2DF2CC0}" srcId="{3BCF912E-E05D-4713-BC05-04E1ABEC0831}" destId="{D0298463-F2AA-4F67-B8CD-07972B2B0B86}" srcOrd="3" destOrd="0" parTransId="{06E9AEF4-B304-4E0A-BDC3-8186DBFB3C46}" sibTransId="{DF3E4F56-0384-43CB-8C69-610606CD4C3A}"/>
    <dgm:cxn modelId="{C12EB7C0-8D86-4AB3-81D9-DF397DDC3B1B}" type="presOf" srcId="{CC385AB5-0DDD-45BF-8CC9-FFAE93385E59}" destId="{F8976E57-6EF2-4AB6-9FAF-9991A38A3D9A}" srcOrd="1" destOrd="0" presId="urn:microsoft.com/office/officeart/2005/8/layout/radial1"/>
    <dgm:cxn modelId="{59B885E2-4B1E-40ED-88E2-7C4B7DD0CF94}" srcId="{3BCF912E-E05D-4713-BC05-04E1ABEC0831}" destId="{CE8EDA36-7969-4095-A5B4-84C55D6CE770}" srcOrd="0" destOrd="0" parTransId="{F2725448-CD05-4776-AECE-06415C8F7C88}" sibTransId="{BAA62B52-3929-46EB-8324-D56F53EA8AAD}"/>
    <dgm:cxn modelId="{C9E1F1FD-047F-449B-AE67-12E8E9A06BE6}" type="presOf" srcId="{DBD39B85-733E-4481-9D4E-039BAD535068}" destId="{AEAD98B7-50EE-482C-80F5-C9BC43E476ED}" srcOrd="0" destOrd="0" presId="urn:microsoft.com/office/officeart/2005/8/layout/radial1"/>
    <dgm:cxn modelId="{9859BCF6-FBE2-4F5A-95AA-555ABABDE679}" type="presOf" srcId="{8D472E3E-F456-47EF-8B8D-8B8161F02420}" destId="{9E4DCB51-B265-4F9B-BA64-F2940B46F1A3}" srcOrd="0" destOrd="0" presId="urn:microsoft.com/office/officeart/2005/8/layout/radial1"/>
    <dgm:cxn modelId="{54504569-D559-4D3C-9784-5D71B6317C16}" type="presOf" srcId="{1B94A85C-F938-4870-8421-D27FC717AF5D}" destId="{FD0BFA88-F935-430E-AC76-15A23A4DE560}" srcOrd="0" destOrd="0" presId="urn:microsoft.com/office/officeart/2005/8/layout/radial1"/>
    <dgm:cxn modelId="{52DC193C-DB31-43B1-981A-FF5416A23CB7}" srcId="{3BCF912E-E05D-4713-BC05-04E1ABEC0831}" destId="{F5AD8282-FA7D-432B-B898-F37B0C704D9F}" srcOrd="6" destOrd="0" parTransId="{E6083EB5-FC3A-4AF0-BA8F-D608F4366847}" sibTransId="{E4BA774D-227A-471A-ABFC-4B582366626F}"/>
    <dgm:cxn modelId="{9F607F67-03A9-4B72-B129-45964C0744A6}" type="presOf" srcId="{45B15F4A-7CFC-4FCD-BCDA-B5FD066FBB43}" destId="{6C353A86-7151-4BC1-8CA1-7E07FC3754AC}" srcOrd="0" destOrd="0" presId="urn:microsoft.com/office/officeart/2005/8/layout/radial1"/>
    <dgm:cxn modelId="{7307B569-CA99-4322-AED7-DF5AF19AC792}" srcId="{3BCF912E-E05D-4713-BC05-04E1ABEC0831}" destId="{8D472E3E-F456-47EF-8B8D-8B8161F02420}" srcOrd="4" destOrd="0" parTransId="{ED018634-D26E-47A7-9DAB-31924C782FDD}" sibTransId="{7CB2015D-87E2-42F9-BCC5-071954A96A48}"/>
    <dgm:cxn modelId="{B9582D15-9A03-47E8-8874-A9035B2EC874}" type="presOf" srcId="{CC385AB5-0DDD-45BF-8CC9-FFAE93385E59}" destId="{D32BD8D3-8170-433F-BFA5-512747A9C6C4}" srcOrd="0" destOrd="0" presId="urn:microsoft.com/office/officeart/2005/8/layout/radial1"/>
    <dgm:cxn modelId="{1781F462-9F76-4884-AA18-D33FA5F956B0}" type="presOf" srcId="{091510B6-0525-4F33-8EAB-EBEB7E161E71}" destId="{2507EBBA-5F30-4289-9C6E-A080BD5B036D}" srcOrd="0" destOrd="0" presId="urn:microsoft.com/office/officeart/2005/8/layout/radial1"/>
    <dgm:cxn modelId="{ECD377BA-60EA-4311-ACB1-8D8971965261}" type="presOf" srcId="{D0298463-F2AA-4F67-B8CD-07972B2B0B86}" destId="{A97644AE-1FF8-42E7-8541-0B0476BF0229}" srcOrd="0" destOrd="0" presId="urn:microsoft.com/office/officeart/2005/8/layout/radial1"/>
    <dgm:cxn modelId="{2D8080C1-D696-44C5-962A-1E6D95F039D6}" type="presOf" srcId="{3BCF912E-E05D-4713-BC05-04E1ABEC0831}" destId="{86125E24-24BF-40F8-A9C4-659BB27FEEA3}" srcOrd="0" destOrd="0" presId="urn:microsoft.com/office/officeart/2005/8/layout/radial1"/>
    <dgm:cxn modelId="{7CE833AE-8CE9-4DCE-93C7-BDB2AC892853}" type="presOf" srcId="{568A0051-6C3C-42B5-B812-94BF9FFE4E45}" destId="{ABF1E9E5-A85D-4530-AAA3-FBE1AF75D473}" srcOrd="0" destOrd="0" presId="urn:microsoft.com/office/officeart/2005/8/layout/radial1"/>
    <dgm:cxn modelId="{11F8D555-4DC8-40B3-9E27-5F7409157526}" srcId="{3BCF912E-E05D-4713-BC05-04E1ABEC0831}" destId="{45B15F4A-7CFC-4FCD-BCDA-B5FD066FBB43}" srcOrd="2" destOrd="0" parTransId="{091510B6-0525-4F33-8EAB-EBEB7E161E71}" sibTransId="{C321FE00-C970-4D4E-AF17-61B03122B928}"/>
    <dgm:cxn modelId="{3FB6C627-90A1-44A1-B6E6-23A7D3426AA3}" type="presOf" srcId="{443B7D88-7C27-42F7-A678-E7B0E7E70A4C}" destId="{474DC72E-DFEE-493E-8F90-E5CD23920590}" srcOrd="1" destOrd="0" presId="urn:microsoft.com/office/officeart/2005/8/layout/radial1"/>
    <dgm:cxn modelId="{09DA44CE-4B2A-4F19-A800-71D154A0EEC5}" srcId="{3BCF912E-E05D-4713-BC05-04E1ABEC0831}" destId="{1B94A85C-F938-4870-8421-D27FC717AF5D}" srcOrd="5" destOrd="0" parTransId="{443B7D88-7C27-42F7-A678-E7B0E7E70A4C}" sibTransId="{426B6D67-9AEF-4CB0-A450-F17280D9B86F}"/>
    <dgm:cxn modelId="{53034DDC-5BE6-406F-9BE3-149C8AF4ABBB}" type="presOf" srcId="{E6083EB5-FC3A-4AF0-BA8F-D608F4366847}" destId="{42C1EFAC-047F-48FC-AC71-2C67735D68A5}" srcOrd="0" destOrd="0" presId="urn:microsoft.com/office/officeart/2005/8/layout/radial1"/>
    <dgm:cxn modelId="{B793FDC3-EE2B-47CA-8DF7-613720988A25}" type="presOf" srcId="{ED018634-D26E-47A7-9DAB-31924C782FDD}" destId="{EBEE5DE0-5193-4E71-8644-DDF3CC16701D}" srcOrd="1" destOrd="0" presId="urn:microsoft.com/office/officeart/2005/8/layout/radial1"/>
    <dgm:cxn modelId="{D8343542-F947-492A-B213-AAD63EF5C017}" type="presOf" srcId="{ED018634-D26E-47A7-9DAB-31924C782FDD}" destId="{7E56D58A-0121-408A-A671-6099C6FE58D2}" srcOrd="0" destOrd="0" presId="urn:microsoft.com/office/officeart/2005/8/layout/radial1"/>
    <dgm:cxn modelId="{E74CBDEB-4329-47E5-A5F6-130C15E87F1E}" type="presOf" srcId="{F2725448-CD05-4776-AECE-06415C8F7C88}" destId="{65E01FF0-9569-4F9A-883F-738AFFCF5099}" srcOrd="0" destOrd="0" presId="urn:microsoft.com/office/officeart/2005/8/layout/radial1"/>
    <dgm:cxn modelId="{D4494604-134A-4964-AC78-4D27C0A9AB54}" srcId="{568A0051-6C3C-42B5-B812-94BF9FFE4E45}" destId="{3BCF912E-E05D-4713-BC05-04E1ABEC0831}" srcOrd="0" destOrd="0" parTransId="{B0817F9E-3DD1-4B91-9527-52635FA97D12}" sibTransId="{22DAEEFB-AE47-4716-97D3-44262D121E4B}"/>
    <dgm:cxn modelId="{7B79ABBB-2522-48B4-9453-6912444E0791}" type="presOf" srcId="{CE8EDA36-7969-4095-A5B4-84C55D6CE770}" destId="{9ED50C8D-193D-4958-B50F-33B5EA01CB3E}" srcOrd="0" destOrd="0" presId="urn:microsoft.com/office/officeart/2005/8/layout/radial1"/>
    <dgm:cxn modelId="{CC5CFE66-F166-40C3-BEF9-2187D135FD9F}" type="presOf" srcId="{E6083EB5-FC3A-4AF0-BA8F-D608F4366847}" destId="{8F595599-8F65-4F63-A222-CF46A8C2C4C2}" srcOrd="1" destOrd="0" presId="urn:microsoft.com/office/officeart/2005/8/layout/radial1"/>
    <dgm:cxn modelId="{E8A1CF58-9A04-4F4E-B536-A0D1B90733DD}" type="presOf" srcId="{06E9AEF4-B304-4E0A-BDC3-8186DBFB3C46}" destId="{9C3142C4-BF73-411D-B5FF-C4DC4E5B6B6A}" srcOrd="0" destOrd="0" presId="urn:microsoft.com/office/officeart/2005/8/layout/radial1"/>
    <dgm:cxn modelId="{EE0D41BC-9314-43E3-958D-3D024EB4C6EF}" type="presOf" srcId="{443B7D88-7C27-42F7-A678-E7B0E7E70A4C}" destId="{8DBB5C7F-DEB0-46A1-9849-419D9A1E93ED}" srcOrd="0" destOrd="0" presId="urn:microsoft.com/office/officeart/2005/8/layout/radial1"/>
    <dgm:cxn modelId="{4D5BAE13-7B41-4023-821E-F64DE8AC67CD}" type="presParOf" srcId="{ABF1E9E5-A85D-4530-AAA3-FBE1AF75D473}" destId="{86125E24-24BF-40F8-A9C4-659BB27FEEA3}" srcOrd="0" destOrd="0" presId="urn:microsoft.com/office/officeart/2005/8/layout/radial1"/>
    <dgm:cxn modelId="{68B0AA73-2BFD-414F-80CA-E64F899DA957}" type="presParOf" srcId="{ABF1E9E5-A85D-4530-AAA3-FBE1AF75D473}" destId="{65E01FF0-9569-4F9A-883F-738AFFCF5099}" srcOrd="1" destOrd="0" presId="urn:microsoft.com/office/officeart/2005/8/layout/radial1"/>
    <dgm:cxn modelId="{EF070982-6E89-40DF-91E4-C6BED7A10632}" type="presParOf" srcId="{65E01FF0-9569-4F9A-883F-738AFFCF5099}" destId="{723C4897-18A9-4EBF-94CD-7C31913A7C59}" srcOrd="0" destOrd="0" presId="urn:microsoft.com/office/officeart/2005/8/layout/radial1"/>
    <dgm:cxn modelId="{9047D984-D56C-4D05-9D48-6AA5061572D6}" type="presParOf" srcId="{ABF1E9E5-A85D-4530-AAA3-FBE1AF75D473}" destId="{9ED50C8D-193D-4958-B50F-33B5EA01CB3E}" srcOrd="2" destOrd="0" presId="urn:microsoft.com/office/officeart/2005/8/layout/radial1"/>
    <dgm:cxn modelId="{5AE6563B-7613-4BAB-AC9A-6B5F644D3B50}" type="presParOf" srcId="{ABF1E9E5-A85D-4530-AAA3-FBE1AF75D473}" destId="{D32BD8D3-8170-433F-BFA5-512747A9C6C4}" srcOrd="3" destOrd="0" presId="urn:microsoft.com/office/officeart/2005/8/layout/radial1"/>
    <dgm:cxn modelId="{6E5978D1-61E6-43ED-9DF5-7835A8D72C65}" type="presParOf" srcId="{D32BD8D3-8170-433F-BFA5-512747A9C6C4}" destId="{F8976E57-6EF2-4AB6-9FAF-9991A38A3D9A}" srcOrd="0" destOrd="0" presId="urn:microsoft.com/office/officeart/2005/8/layout/radial1"/>
    <dgm:cxn modelId="{4E55490E-BEDE-4103-BE48-D823914B49C1}" type="presParOf" srcId="{ABF1E9E5-A85D-4530-AAA3-FBE1AF75D473}" destId="{AEAD98B7-50EE-482C-80F5-C9BC43E476ED}" srcOrd="4" destOrd="0" presId="urn:microsoft.com/office/officeart/2005/8/layout/radial1"/>
    <dgm:cxn modelId="{44428326-ABAD-423A-AB46-D7ABE320EF47}" type="presParOf" srcId="{ABF1E9E5-A85D-4530-AAA3-FBE1AF75D473}" destId="{2507EBBA-5F30-4289-9C6E-A080BD5B036D}" srcOrd="5" destOrd="0" presId="urn:microsoft.com/office/officeart/2005/8/layout/radial1"/>
    <dgm:cxn modelId="{8ADC02DD-F875-447E-A7E3-D32458828FAF}" type="presParOf" srcId="{2507EBBA-5F30-4289-9C6E-A080BD5B036D}" destId="{7063EB71-C247-48A4-9E7B-63DB33366F91}" srcOrd="0" destOrd="0" presId="urn:microsoft.com/office/officeart/2005/8/layout/radial1"/>
    <dgm:cxn modelId="{3A2EDD0F-CA99-4B06-9D89-5FE9803C2ED2}" type="presParOf" srcId="{ABF1E9E5-A85D-4530-AAA3-FBE1AF75D473}" destId="{6C353A86-7151-4BC1-8CA1-7E07FC3754AC}" srcOrd="6" destOrd="0" presId="urn:microsoft.com/office/officeart/2005/8/layout/radial1"/>
    <dgm:cxn modelId="{8AE9093E-629A-4F51-A504-FAD7239727C3}" type="presParOf" srcId="{ABF1E9E5-A85D-4530-AAA3-FBE1AF75D473}" destId="{9C3142C4-BF73-411D-B5FF-C4DC4E5B6B6A}" srcOrd="7" destOrd="0" presId="urn:microsoft.com/office/officeart/2005/8/layout/radial1"/>
    <dgm:cxn modelId="{15DF243B-47F5-4399-89E4-0D40A4814955}" type="presParOf" srcId="{9C3142C4-BF73-411D-B5FF-C4DC4E5B6B6A}" destId="{D8D7DFD7-93B8-42A9-AE5A-9168212CBA11}" srcOrd="0" destOrd="0" presId="urn:microsoft.com/office/officeart/2005/8/layout/radial1"/>
    <dgm:cxn modelId="{8BAF6123-DD0E-4118-A564-6D7DE3C77C48}" type="presParOf" srcId="{ABF1E9E5-A85D-4530-AAA3-FBE1AF75D473}" destId="{A97644AE-1FF8-42E7-8541-0B0476BF0229}" srcOrd="8" destOrd="0" presId="urn:microsoft.com/office/officeart/2005/8/layout/radial1"/>
    <dgm:cxn modelId="{FCF9EF21-0F80-423E-A294-3601F9F5FEC0}" type="presParOf" srcId="{ABF1E9E5-A85D-4530-AAA3-FBE1AF75D473}" destId="{7E56D58A-0121-408A-A671-6099C6FE58D2}" srcOrd="9" destOrd="0" presId="urn:microsoft.com/office/officeart/2005/8/layout/radial1"/>
    <dgm:cxn modelId="{028AC5AE-11FA-4847-8817-3723A9F07D31}" type="presParOf" srcId="{7E56D58A-0121-408A-A671-6099C6FE58D2}" destId="{EBEE5DE0-5193-4E71-8644-DDF3CC16701D}" srcOrd="0" destOrd="0" presId="urn:microsoft.com/office/officeart/2005/8/layout/radial1"/>
    <dgm:cxn modelId="{383D8FA7-A1F6-494A-846B-D10AFDF6288F}" type="presParOf" srcId="{ABF1E9E5-A85D-4530-AAA3-FBE1AF75D473}" destId="{9E4DCB51-B265-4F9B-BA64-F2940B46F1A3}" srcOrd="10" destOrd="0" presId="urn:microsoft.com/office/officeart/2005/8/layout/radial1"/>
    <dgm:cxn modelId="{1C4B8B08-377C-4CAF-A470-675A11D4F1C8}" type="presParOf" srcId="{ABF1E9E5-A85D-4530-AAA3-FBE1AF75D473}" destId="{8DBB5C7F-DEB0-46A1-9849-419D9A1E93ED}" srcOrd="11" destOrd="0" presId="urn:microsoft.com/office/officeart/2005/8/layout/radial1"/>
    <dgm:cxn modelId="{1DF17524-D0E3-42EA-B741-A65473C9BB39}" type="presParOf" srcId="{8DBB5C7F-DEB0-46A1-9849-419D9A1E93ED}" destId="{474DC72E-DFEE-493E-8F90-E5CD23920590}" srcOrd="0" destOrd="0" presId="urn:microsoft.com/office/officeart/2005/8/layout/radial1"/>
    <dgm:cxn modelId="{92E25E50-B6D2-45D6-96C2-EA7C4EC516BB}" type="presParOf" srcId="{ABF1E9E5-A85D-4530-AAA3-FBE1AF75D473}" destId="{FD0BFA88-F935-430E-AC76-15A23A4DE560}" srcOrd="12" destOrd="0" presId="urn:microsoft.com/office/officeart/2005/8/layout/radial1"/>
    <dgm:cxn modelId="{0C5914F0-6BBD-42CB-AC9B-93F46BDDF135}" type="presParOf" srcId="{ABF1E9E5-A85D-4530-AAA3-FBE1AF75D473}" destId="{42C1EFAC-047F-48FC-AC71-2C67735D68A5}" srcOrd="13" destOrd="0" presId="urn:microsoft.com/office/officeart/2005/8/layout/radial1"/>
    <dgm:cxn modelId="{441BB1EA-4D8D-46AE-AA64-BC5350EB2472}" type="presParOf" srcId="{42C1EFAC-047F-48FC-AC71-2C67735D68A5}" destId="{8F595599-8F65-4F63-A222-CF46A8C2C4C2}" srcOrd="0" destOrd="0" presId="urn:microsoft.com/office/officeart/2005/8/layout/radial1"/>
    <dgm:cxn modelId="{9334783F-C5A3-4B17-8401-E86294A1B8A4}" type="presParOf" srcId="{ABF1E9E5-A85D-4530-AAA3-FBE1AF75D473}" destId="{E278095F-4543-4E84-B734-EDED6B115A07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725B29-B78D-4E34-BC8B-2DF05927761C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B0D14B-868F-4E3B-A6D3-468950574857}">
      <dgm:prSet phldrT="[Текст]" custT="1"/>
      <dgm:spPr/>
      <dgm:t>
        <a:bodyPr/>
        <a:lstStyle/>
        <a:p>
          <a:r>
            <a:rPr lang="ru-RU" sz="2000" dirty="0" smtClean="0"/>
            <a:t>интерактивная</a:t>
          </a:r>
          <a:endParaRPr lang="ru-RU" sz="2000" dirty="0"/>
        </a:p>
      </dgm:t>
    </dgm:pt>
    <dgm:pt modelId="{1E4481FD-4A27-4406-ABC4-91CC6872EB70}" type="parTrans" cxnId="{58A34443-C7A7-4D50-B290-2D00B8AB3C52}">
      <dgm:prSet/>
      <dgm:spPr/>
      <dgm:t>
        <a:bodyPr/>
        <a:lstStyle/>
        <a:p>
          <a:endParaRPr lang="ru-RU"/>
        </a:p>
      </dgm:t>
    </dgm:pt>
    <dgm:pt modelId="{F8A40977-3AFA-4CF1-BBE0-A4A962A87DC8}" type="sibTrans" cxnId="{58A34443-C7A7-4D50-B290-2D00B8AB3C52}">
      <dgm:prSet/>
      <dgm:spPr/>
      <dgm:t>
        <a:bodyPr/>
        <a:lstStyle/>
        <a:p>
          <a:endParaRPr lang="ru-RU"/>
        </a:p>
      </dgm:t>
    </dgm:pt>
    <dgm:pt modelId="{E62E4988-F02D-446F-826A-2FB075578A4A}">
      <dgm:prSet phldrT="[Текст]" custT="1"/>
      <dgm:spPr/>
      <dgm:t>
        <a:bodyPr/>
        <a:lstStyle/>
        <a:p>
          <a:r>
            <a:rPr lang="ru-RU" sz="2000" dirty="0" smtClean="0"/>
            <a:t>информационная</a:t>
          </a:r>
          <a:endParaRPr lang="ru-RU" sz="2000" dirty="0"/>
        </a:p>
      </dgm:t>
    </dgm:pt>
    <dgm:pt modelId="{24B1FEBD-7902-444B-8DD7-3DB3EAB8BAFB}" type="parTrans" cxnId="{ED2D628F-70F6-43FA-BB15-EB7A847170D1}">
      <dgm:prSet/>
      <dgm:spPr/>
      <dgm:t>
        <a:bodyPr/>
        <a:lstStyle/>
        <a:p>
          <a:endParaRPr lang="ru-RU"/>
        </a:p>
      </dgm:t>
    </dgm:pt>
    <dgm:pt modelId="{0F84DB44-8FD9-4DE8-A7C5-6E0E8C728A64}" type="sibTrans" cxnId="{ED2D628F-70F6-43FA-BB15-EB7A847170D1}">
      <dgm:prSet/>
      <dgm:spPr/>
      <dgm:t>
        <a:bodyPr/>
        <a:lstStyle/>
        <a:p>
          <a:endParaRPr lang="ru-RU"/>
        </a:p>
      </dgm:t>
    </dgm:pt>
    <dgm:pt modelId="{84A63B68-BE47-4498-9E35-7F5C10C43218}">
      <dgm:prSet phldrT="[Текст]" custT="1"/>
      <dgm:spPr/>
      <dgm:t>
        <a:bodyPr/>
        <a:lstStyle/>
        <a:p>
          <a:r>
            <a:rPr lang="ru-RU" sz="2000" dirty="0" err="1" smtClean="0"/>
            <a:t>перцептивная</a:t>
          </a:r>
          <a:endParaRPr lang="ru-RU" sz="2000" dirty="0"/>
        </a:p>
      </dgm:t>
    </dgm:pt>
    <dgm:pt modelId="{2DC4E37B-82EF-4F9A-B095-1BCC2C0F2CB3}" type="parTrans" cxnId="{8F19D93C-5F02-49B1-9A1F-08FD614615F0}">
      <dgm:prSet/>
      <dgm:spPr/>
      <dgm:t>
        <a:bodyPr/>
        <a:lstStyle/>
        <a:p>
          <a:endParaRPr lang="ru-RU"/>
        </a:p>
      </dgm:t>
    </dgm:pt>
    <dgm:pt modelId="{9091A9B5-823D-405D-8C89-7AD1D699572C}" type="sibTrans" cxnId="{8F19D93C-5F02-49B1-9A1F-08FD614615F0}">
      <dgm:prSet/>
      <dgm:spPr/>
      <dgm:t>
        <a:bodyPr/>
        <a:lstStyle/>
        <a:p>
          <a:endParaRPr lang="ru-RU"/>
        </a:p>
      </dgm:t>
    </dgm:pt>
    <dgm:pt modelId="{74AC30CF-FB03-48E6-8BB0-DC3E5C982C47}">
      <dgm:prSet phldrT="[Текст]"/>
      <dgm:spPr/>
      <dgm:t>
        <a:bodyPr/>
        <a:lstStyle/>
        <a:p>
          <a:r>
            <a:rPr lang="ru-RU" dirty="0" smtClean="0"/>
            <a:t>Стороны общения</a:t>
          </a:r>
          <a:endParaRPr lang="ru-RU" dirty="0"/>
        </a:p>
      </dgm:t>
    </dgm:pt>
    <dgm:pt modelId="{52B85DD0-42E7-49A4-9487-5BF9B2BA8206}" type="parTrans" cxnId="{50EFA96D-5E65-4FBC-9E2E-C8AE794BBA38}">
      <dgm:prSet/>
      <dgm:spPr/>
      <dgm:t>
        <a:bodyPr/>
        <a:lstStyle/>
        <a:p>
          <a:endParaRPr lang="ru-RU"/>
        </a:p>
      </dgm:t>
    </dgm:pt>
    <dgm:pt modelId="{24C44FC0-5F55-4148-9EFD-10D757C29E5B}" type="sibTrans" cxnId="{50EFA96D-5E65-4FBC-9E2E-C8AE794BBA38}">
      <dgm:prSet/>
      <dgm:spPr/>
      <dgm:t>
        <a:bodyPr/>
        <a:lstStyle/>
        <a:p>
          <a:endParaRPr lang="ru-RU"/>
        </a:p>
      </dgm:t>
    </dgm:pt>
    <dgm:pt modelId="{3ECC563E-627C-4B3E-B545-191800AF86DE}" type="pres">
      <dgm:prSet presAssocID="{5F725B29-B78D-4E34-BC8B-2DF05927761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2321A3-B0EA-46B6-ADC6-856542F88E5D}" type="pres">
      <dgm:prSet presAssocID="{5F725B29-B78D-4E34-BC8B-2DF05927761C}" presName="ellipse" presStyleLbl="trBgShp" presStyleIdx="0" presStyleCnt="1"/>
      <dgm:spPr/>
    </dgm:pt>
    <dgm:pt modelId="{76B0413A-9CAC-48AD-BB30-C21C138CAAC9}" type="pres">
      <dgm:prSet presAssocID="{5F725B29-B78D-4E34-BC8B-2DF05927761C}" presName="arrow1" presStyleLbl="fgShp" presStyleIdx="0" presStyleCnt="1"/>
      <dgm:spPr/>
    </dgm:pt>
    <dgm:pt modelId="{2B8241AF-4F95-47D0-9620-CF6E87D47114}" type="pres">
      <dgm:prSet presAssocID="{5F725B29-B78D-4E34-BC8B-2DF05927761C}" presName="rectangle" presStyleLbl="revTx" presStyleIdx="0" presStyleCnt="1" custLinFactNeighborX="2024" custLinFactNeighborY="13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AB42A-E67D-4277-9364-0410F4B95322}" type="pres">
      <dgm:prSet presAssocID="{E62E4988-F02D-446F-826A-2FB075578A4A}" presName="item1" presStyleLbl="node1" presStyleIdx="0" presStyleCnt="3" custScaleX="188278" custScaleY="154776" custLinFactNeighborX="-5772" custLinFactNeighborY="4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6AC52B-D472-4F3D-B8D5-D920E753E72D}" type="pres">
      <dgm:prSet presAssocID="{84A63B68-BE47-4498-9E35-7F5C10C43218}" presName="item2" presStyleLbl="node1" presStyleIdx="1" presStyleCnt="3" custScaleX="229870" custScaleY="145396" custLinFactNeighborX="-34632" custLinFactNeighborY="-28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657A5-BEFA-48EF-ABB7-6453A59A7A45}" type="pres">
      <dgm:prSet presAssocID="{74AC30CF-FB03-48E6-8BB0-DC3E5C982C47}" presName="item3" presStyleLbl="node1" presStyleIdx="2" presStyleCnt="3" custScaleX="200606" custScaleY="156927" custLinFactNeighborX="44762" custLinFactNeighborY="-22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102BD-D915-4AC6-97AB-804DFF0DE465}" type="pres">
      <dgm:prSet presAssocID="{5F725B29-B78D-4E34-BC8B-2DF05927761C}" presName="funnel" presStyleLbl="trAlignAcc1" presStyleIdx="0" presStyleCnt="1" custScaleX="142857" custScaleY="157026" custLinFactNeighborX="3711" custLinFactNeighborY="4783"/>
      <dgm:spPr/>
    </dgm:pt>
  </dgm:ptLst>
  <dgm:cxnLst>
    <dgm:cxn modelId="{D9C20E0F-7746-4A83-B43B-C49F9C005C96}" type="presOf" srcId="{74AC30CF-FB03-48E6-8BB0-DC3E5C982C47}" destId="{2B8241AF-4F95-47D0-9620-CF6E87D47114}" srcOrd="0" destOrd="0" presId="urn:microsoft.com/office/officeart/2005/8/layout/funnel1"/>
    <dgm:cxn modelId="{12C4049E-5241-49BA-A9A1-18666EA9C48B}" type="presOf" srcId="{E62E4988-F02D-446F-826A-2FB075578A4A}" destId="{4A6AC52B-D472-4F3D-B8D5-D920E753E72D}" srcOrd="0" destOrd="0" presId="urn:microsoft.com/office/officeart/2005/8/layout/funnel1"/>
    <dgm:cxn modelId="{ED2D628F-70F6-43FA-BB15-EB7A847170D1}" srcId="{5F725B29-B78D-4E34-BC8B-2DF05927761C}" destId="{E62E4988-F02D-446F-826A-2FB075578A4A}" srcOrd="1" destOrd="0" parTransId="{24B1FEBD-7902-444B-8DD7-3DB3EAB8BAFB}" sibTransId="{0F84DB44-8FD9-4DE8-A7C5-6E0E8C728A64}"/>
    <dgm:cxn modelId="{53382C4D-22C7-4465-AFFF-9460172ADC87}" type="presOf" srcId="{5F725B29-B78D-4E34-BC8B-2DF05927761C}" destId="{3ECC563E-627C-4B3E-B545-191800AF86DE}" srcOrd="0" destOrd="0" presId="urn:microsoft.com/office/officeart/2005/8/layout/funnel1"/>
    <dgm:cxn modelId="{499AE65C-C05F-41A3-ACD5-F497EFC2B69F}" type="presOf" srcId="{80B0D14B-868F-4E3B-A6D3-468950574857}" destId="{12E657A5-BEFA-48EF-ABB7-6453A59A7A45}" srcOrd="0" destOrd="0" presId="urn:microsoft.com/office/officeart/2005/8/layout/funnel1"/>
    <dgm:cxn modelId="{2A422816-F234-4DCE-B669-BA2E02E924DB}" type="presOf" srcId="{84A63B68-BE47-4498-9E35-7F5C10C43218}" destId="{D00AB42A-E67D-4277-9364-0410F4B95322}" srcOrd="0" destOrd="0" presId="urn:microsoft.com/office/officeart/2005/8/layout/funnel1"/>
    <dgm:cxn modelId="{58A34443-C7A7-4D50-B290-2D00B8AB3C52}" srcId="{5F725B29-B78D-4E34-BC8B-2DF05927761C}" destId="{80B0D14B-868F-4E3B-A6D3-468950574857}" srcOrd="0" destOrd="0" parTransId="{1E4481FD-4A27-4406-ABC4-91CC6872EB70}" sibTransId="{F8A40977-3AFA-4CF1-BBE0-A4A962A87DC8}"/>
    <dgm:cxn modelId="{8F19D93C-5F02-49B1-9A1F-08FD614615F0}" srcId="{5F725B29-B78D-4E34-BC8B-2DF05927761C}" destId="{84A63B68-BE47-4498-9E35-7F5C10C43218}" srcOrd="2" destOrd="0" parTransId="{2DC4E37B-82EF-4F9A-B095-1BCC2C0F2CB3}" sibTransId="{9091A9B5-823D-405D-8C89-7AD1D699572C}"/>
    <dgm:cxn modelId="{50EFA96D-5E65-4FBC-9E2E-C8AE794BBA38}" srcId="{5F725B29-B78D-4E34-BC8B-2DF05927761C}" destId="{74AC30CF-FB03-48E6-8BB0-DC3E5C982C47}" srcOrd="3" destOrd="0" parTransId="{52B85DD0-42E7-49A4-9487-5BF9B2BA8206}" sibTransId="{24C44FC0-5F55-4148-9EFD-10D757C29E5B}"/>
    <dgm:cxn modelId="{A8803320-2B9F-463D-99C2-19A00BBE8479}" type="presParOf" srcId="{3ECC563E-627C-4B3E-B545-191800AF86DE}" destId="{8A2321A3-B0EA-46B6-ADC6-856542F88E5D}" srcOrd="0" destOrd="0" presId="urn:microsoft.com/office/officeart/2005/8/layout/funnel1"/>
    <dgm:cxn modelId="{5383C285-05B9-44F4-BE5D-339482DEE106}" type="presParOf" srcId="{3ECC563E-627C-4B3E-B545-191800AF86DE}" destId="{76B0413A-9CAC-48AD-BB30-C21C138CAAC9}" srcOrd="1" destOrd="0" presId="urn:microsoft.com/office/officeart/2005/8/layout/funnel1"/>
    <dgm:cxn modelId="{A0322693-0AC0-4F09-B4AF-19B5397842FA}" type="presParOf" srcId="{3ECC563E-627C-4B3E-B545-191800AF86DE}" destId="{2B8241AF-4F95-47D0-9620-CF6E87D47114}" srcOrd="2" destOrd="0" presId="urn:microsoft.com/office/officeart/2005/8/layout/funnel1"/>
    <dgm:cxn modelId="{F02F8898-8428-4EC9-9737-48B6C3ACB9BC}" type="presParOf" srcId="{3ECC563E-627C-4B3E-B545-191800AF86DE}" destId="{D00AB42A-E67D-4277-9364-0410F4B95322}" srcOrd="3" destOrd="0" presId="urn:microsoft.com/office/officeart/2005/8/layout/funnel1"/>
    <dgm:cxn modelId="{5120ECCB-4230-45C3-AC4F-9A7545E842B2}" type="presParOf" srcId="{3ECC563E-627C-4B3E-B545-191800AF86DE}" destId="{4A6AC52B-D472-4F3D-B8D5-D920E753E72D}" srcOrd="4" destOrd="0" presId="urn:microsoft.com/office/officeart/2005/8/layout/funnel1"/>
    <dgm:cxn modelId="{7EE712CE-C871-4C2A-8442-685D2DEAB91F}" type="presParOf" srcId="{3ECC563E-627C-4B3E-B545-191800AF86DE}" destId="{12E657A5-BEFA-48EF-ABB7-6453A59A7A45}" srcOrd="5" destOrd="0" presId="urn:microsoft.com/office/officeart/2005/8/layout/funnel1"/>
    <dgm:cxn modelId="{753391CB-E06C-4FD6-B6A4-2A7A0F3DEF49}" type="presParOf" srcId="{3ECC563E-627C-4B3E-B545-191800AF86DE}" destId="{F14102BD-D915-4AC6-97AB-804DFF0DE46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97FBE1F-7237-418C-9F4D-0761E4569B7D}" type="doc">
      <dgm:prSet loTypeId="urn:microsoft.com/office/officeart/2005/8/layout/lProcess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D69D965-1876-4FF8-BF94-C1AD90BE20D0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7561A97B-DAC8-4305-B91F-056CB88FBBCC}" type="parTrans" cxnId="{E277BF34-63BA-48AD-B5A2-7A4CA029FE44}">
      <dgm:prSet/>
      <dgm:spPr/>
      <dgm:t>
        <a:bodyPr/>
        <a:lstStyle/>
        <a:p>
          <a:endParaRPr lang="ru-RU"/>
        </a:p>
      </dgm:t>
    </dgm:pt>
    <dgm:pt modelId="{FA5BFF62-B4A0-4AA4-BAD5-9414CC322993}" type="sibTrans" cxnId="{E277BF34-63BA-48AD-B5A2-7A4CA029FE44}">
      <dgm:prSet/>
      <dgm:spPr/>
      <dgm:t>
        <a:bodyPr/>
        <a:lstStyle/>
        <a:p>
          <a:endParaRPr lang="ru-RU"/>
        </a:p>
      </dgm:t>
    </dgm:pt>
    <dgm:pt modelId="{28A4DC6C-91BD-4922-A982-6AB737FFCEC5}">
      <dgm:prSet phldrT="[Текст]"/>
      <dgm:spPr/>
      <dgm:t>
        <a:bodyPr/>
        <a:lstStyle/>
        <a:p>
          <a:r>
            <a:rPr lang="ru-RU" dirty="0" smtClean="0"/>
            <a:t>доминантный</a:t>
          </a:r>
          <a:endParaRPr lang="ru-RU" dirty="0"/>
        </a:p>
      </dgm:t>
    </dgm:pt>
    <dgm:pt modelId="{5D3A54D6-FC1F-4E5F-A80E-CB4CFADAA38E}" type="parTrans" cxnId="{62C225C5-BF9B-4FF6-BCD3-D9615A1A875A}">
      <dgm:prSet/>
      <dgm:spPr/>
      <dgm:t>
        <a:bodyPr/>
        <a:lstStyle/>
        <a:p>
          <a:endParaRPr lang="ru-RU"/>
        </a:p>
      </dgm:t>
    </dgm:pt>
    <dgm:pt modelId="{FAB95264-567A-4663-A572-ADDB73B4DD63}" type="sibTrans" cxnId="{62C225C5-BF9B-4FF6-BCD3-D9615A1A875A}">
      <dgm:prSet/>
      <dgm:spPr/>
      <dgm:t>
        <a:bodyPr/>
        <a:lstStyle/>
        <a:p>
          <a:endParaRPr lang="ru-RU"/>
        </a:p>
      </dgm:t>
    </dgm:pt>
    <dgm:pt modelId="{EE81E9B5-23F3-4E38-9C5D-E1A72133D45C}">
      <dgm:prSet phldrT="[Текст]"/>
      <dgm:spPr/>
      <dgm:t>
        <a:bodyPr/>
        <a:lstStyle/>
        <a:p>
          <a:r>
            <a:rPr lang="ru-RU" dirty="0" err="1" smtClean="0"/>
            <a:t>недоминантный</a:t>
          </a:r>
          <a:endParaRPr lang="ru-RU" dirty="0"/>
        </a:p>
      </dgm:t>
    </dgm:pt>
    <dgm:pt modelId="{E84E4387-DAB8-477A-924F-FF9A19F65112}" type="parTrans" cxnId="{2F8504CA-DC4B-4505-9B81-46B3ED5CC84B}">
      <dgm:prSet/>
      <dgm:spPr/>
      <dgm:t>
        <a:bodyPr/>
        <a:lstStyle/>
        <a:p>
          <a:endParaRPr lang="ru-RU"/>
        </a:p>
      </dgm:t>
    </dgm:pt>
    <dgm:pt modelId="{3E8BF712-FC41-475A-AE36-7741B7F93CD7}" type="sibTrans" cxnId="{2F8504CA-DC4B-4505-9B81-46B3ED5CC84B}">
      <dgm:prSet/>
      <dgm:spPr/>
      <dgm:t>
        <a:bodyPr/>
        <a:lstStyle/>
        <a:p>
          <a:endParaRPr lang="ru-RU"/>
        </a:p>
      </dgm:t>
    </dgm:pt>
    <dgm:pt modelId="{98BAF4F4-D8CF-4DC4-A98A-3C559183085B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843BD3D3-045D-4A46-A262-49E0342E459B}" type="parTrans" cxnId="{EE972D5F-24A9-4579-BA5F-FA81AD791A24}">
      <dgm:prSet/>
      <dgm:spPr/>
      <dgm:t>
        <a:bodyPr/>
        <a:lstStyle/>
        <a:p>
          <a:endParaRPr lang="ru-RU"/>
        </a:p>
      </dgm:t>
    </dgm:pt>
    <dgm:pt modelId="{0DEFEA48-A356-4209-9406-3F9461D4EBF1}" type="sibTrans" cxnId="{EE972D5F-24A9-4579-BA5F-FA81AD791A24}">
      <dgm:prSet/>
      <dgm:spPr/>
      <dgm:t>
        <a:bodyPr/>
        <a:lstStyle/>
        <a:p>
          <a:endParaRPr lang="ru-RU"/>
        </a:p>
      </dgm:t>
    </dgm:pt>
    <dgm:pt modelId="{C6CBD590-95E6-43DA-ACA9-4523ED126B80}">
      <dgm:prSet phldrT="[Текст]"/>
      <dgm:spPr/>
      <dgm:t>
        <a:bodyPr/>
        <a:lstStyle/>
        <a:p>
          <a:r>
            <a:rPr lang="ru-RU" dirty="0" smtClean="0"/>
            <a:t>мобильный</a:t>
          </a:r>
          <a:endParaRPr lang="ru-RU" dirty="0"/>
        </a:p>
      </dgm:t>
    </dgm:pt>
    <dgm:pt modelId="{9FB95E54-D67C-47C6-A192-948A569F9D6C}" type="parTrans" cxnId="{AC296E05-824F-49DC-A6CC-773B6894BC3C}">
      <dgm:prSet/>
      <dgm:spPr/>
      <dgm:t>
        <a:bodyPr/>
        <a:lstStyle/>
        <a:p>
          <a:endParaRPr lang="ru-RU"/>
        </a:p>
      </dgm:t>
    </dgm:pt>
    <dgm:pt modelId="{718A5D4D-C7EB-4639-8078-496A93DB3931}" type="sibTrans" cxnId="{AC296E05-824F-49DC-A6CC-773B6894BC3C}">
      <dgm:prSet/>
      <dgm:spPr/>
      <dgm:t>
        <a:bodyPr/>
        <a:lstStyle/>
        <a:p>
          <a:endParaRPr lang="ru-RU"/>
        </a:p>
      </dgm:t>
    </dgm:pt>
    <dgm:pt modelId="{1050FA6A-8342-4907-A21F-AB9E9C25DB25}">
      <dgm:prSet phldrT="[Текст]"/>
      <dgm:spPr/>
      <dgm:t>
        <a:bodyPr/>
        <a:lstStyle/>
        <a:p>
          <a:r>
            <a:rPr lang="ru-RU" dirty="0" smtClean="0"/>
            <a:t>ригидный</a:t>
          </a:r>
          <a:endParaRPr lang="ru-RU" dirty="0"/>
        </a:p>
      </dgm:t>
    </dgm:pt>
    <dgm:pt modelId="{308ABF38-93CE-4A84-85AC-4A1E6B2A26CB}" type="parTrans" cxnId="{2C3C65C7-788C-426A-8A79-6A1FF96A7885}">
      <dgm:prSet/>
      <dgm:spPr/>
      <dgm:t>
        <a:bodyPr/>
        <a:lstStyle/>
        <a:p>
          <a:endParaRPr lang="ru-RU"/>
        </a:p>
      </dgm:t>
    </dgm:pt>
    <dgm:pt modelId="{6A382A73-09DA-4375-9243-00D7A12BFF53}" type="sibTrans" cxnId="{2C3C65C7-788C-426A-8A79-6A1FF96A7885}">
      <dgm:prSet/>
      <dgm:spPr/>
      <dgm:t>
        <a:bodyPr/>
        <a:lstStyle/>
        <a:p>
          <a:endParaRPr lang="ru-RU"/>
        </a:p>
      </dgm:t>
    </dgm:pt>
    <dgm:pt modelId="{FB3C1309-FA9A-4114-86A3-1927B6509294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CC3D92F6-5BDC-4411-B81A-1EF86706EF34}" type="parTrans" cxnId="{E2C36062-2202-4A94-B18E-2E52FE695468}">
      <dgm:prSet/>
      <dgm:spPr/>
      <dgm:t>
        <a:bodyPr/>
        <a:lstStyle/>
        <a:p>
          <a:endParaRPr lang="ru-RU"/>
        </a:p>
      </dgm:t>
    </dgm:pt>
    <dgm:pt modelId="{A9930AB3-09FB-4961-B2E7-A4E6C79396E1}" type="sibTrans" cxnId="{E2C36062-2202-4A94-B18E-2E52FE695468}">
      <dgm:prSet/>
      <dgm:spPr/>
      <dgm:t>
        <a:bodyPr/>
        <a:lstStyle/>
        <a:p>
          <a:endParaRPr lang="ru-RU"/>
        </a:p>
      </dgm:t>
    </dgm:pt>
    <dgm:pt modelId="{3CD221A9-5768-456E-BC8E-132ADD5DEAB8}">
      <dgm:prSet phldrT="[Текст]"/>
      <dgm:spPr/>
      <dgm:t>
        <a:bodyPr/>
        <a:lstStyle/>
        <a:p>
          <a:r>
            <a:rPr lang="ru-RU" dirty="0" smtClean="0"/>
            <a:t>экстраверт</a:t>
          </a:r>
          <a:endParaRPr lang="ru-RU" dirty="0"/>
        </a:p>
      </dgm:t>
    </dgm:pt>
    <dgm:pt modelId="{E80EA49B-785D-4A7E-8C12-1C77E844B872}" type="parTrans" cxnId="{3651A5B4-7649-4275-B456-D8869B7C61E4}">
      <dgm:prSet/>
      <dgm:spPr/>
      <dgm:t>
        <a:bodyPr/>
        <a:lstStyle/>
        <a:p>
          <a:endParaRPr lang="ru-RU"/>
        </a:p>
      </dgm:t>
    </dgm:pt>
    <dgm:pt modelId="{FE00F6CF-1BF8-435B-AD7D-6638E3ACE63D}" type="sibTrans" cxnId="{3651A5B4-7649-4275-B456-D8869B7C61E4}">
      <dgm:prSet/>
      <dgm:spPr/>
      <dgm:t>
        <a:bodyPr/>
        <a:lstStyle/>
        <a:p>
          <a:endParaRPr lang="ru-RU"/>
        </a:p>
      </dgm:t>
    </dgm:pt>
    <dgm:pt modelId="{28A37B93-7BCE-48A9-B8E0-5694901A1956}">
      <dgm:prSet phldrT="[Текст]"/>
      <dgm:spPr/>
      <dgm:t>
        <a:bodyPr/>
        <a:lstStyle/>
        <a:p>
          <a:r>
            <a:rPr lang="ru-RU" dirty="0" smtClean="0"/>
            <a:t>интроверт</a:t>
          </a:r>
          <a:endParaRPr lang="ru-RU" dirty="0"/>
        </a:p>
      </dgm:t>
    </dgm:pt>
    <dgm:pt modelId="{1E2383D9-2344-404B-A08C-9B3856B9775E}" type="parTrans" cxnId="{902E08E9-0800-450F-BCDF-61140105A78F}">
      <dgm:prSet/>
      <dgm:spPr/>
      <dgm:t>
        <a:bodyPr/>
        <a:lstStyle/>
        <a:p>
          <a:endParaRPr lang="ru-RU"/>
        </a:p>
      </dgm:t>
    </dgm:pt>
    <dgm:pt modelId="{0E166852-5EFA-42B2-A0AB-8F4AFA90CE72}" type="sibTrans" cxnId="{902E08E9-0800-450F-BCDF-61140105A78F}">
      <dgm:prSet/>
      <dgm:spPr/>
      <dgm:t>
        <a:bodyPr/>
        <a:lstStyle/>
        <a:p>
          <a:endParaRPr lang="ru-RU"/>
        </a:p>
      </dgm:t>
    </dgm:pt>
    <dgm:pt modelId="{805C5E4A-A5F5-4D8D-B1EC-1FB26D6DD05C}" type="pres">
      <dgm:prSet presAssocID="{097FBE1F-7237-418C-9F4D-0761E4569B7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2A1ADE-B028-4FF5-9B39-58ED82DB3664}" type="pres">
      <dgm:prSet presAssocID="{3D69D965-1876-4FF8-BF94-C1AD90BE20D0}" presName="compNode" presStyleCnt="0"/>
      <dgm:spPr/>
    </dgm:pt>
    <dgm:pt modelId="{BD6158C1-CCB3-42A8-BD84-EC9A83111132}" type="pres">
      <dgm:prSet presAssocID="{3D69D965-1876-4FF8-BF94-C1AD90BE20D0}" presName="aNode" presStyleLbl="bgShp" presStyleIdx="0" presStyleCnt="3"/>
      <dgm:spPr/>
      <dgm:t>
        <a:bodyPr/>
        <a:lstStyle/>
        <a:p>
          <a:endParaRPr lang="ru-RU"/>
        </a:p>
      </dgm:t>
    </dgm:pt>
    <dgm:pt modelId="{7CB82049-A7FB-4C47-A96F-CBC11341FBEA}" type="pres">
      <dgm:prSet presAssocID="{3D69D965-1876-4FF8-BF94-C1AD90BE20D0}" presName="textNode" presStyleLbl="bgShp" presStyleIdx="0" presStyleCnt="3"/>
      <dgm:spPr/>
      <dgm:t>
        <a:bodyPr/>
        <a:lstStyle/>
        <a:p>
          <a:endParaRPr lang="ru-RU"/>
        </a:p>
      </dgm:t>
    </dgm:pt>
    <dgm:pt modelId="{EE258C39-7979-4F03-96CF-FEBE309338B8}" type="pres">
      <dgm:prSet presAssocID="{3D69D965-1876-4FF8-BF94-C1AD90BE20D0}" presName="compChildNode" presStyleCnt="0"/>
      <dgm:spPr/>
    </dgm:pt>
    <dgm:pt modelId="{B1033939-420E-4FD2-A6AF-310B5EC9AAC1}" type="pres">
      <dgm:prSet presAssocID="{3D69D965-1876-4FF8-BF94-C1AD90BE20D0}" presName="theInnerList" presStyleCnt="0"/>
      <dgm:spPr/>
    </dgm:pt>
    <dgm:pt modelId="{980C4CE4-5126-4733-8B53-1AE507E6BFA9}" type="pres">
      <dgm:prSet presAssocID="{28A4DC6C-91BD-4922-A982-6AB737FFCEC5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645481-ACEA-4512-85AA-0923FAB81FE5}" type="pres">
      <dgm:prSet presAssocID="{28A4DC6C-91BD-4922-A982-6AB737FFCEC5}" presName="aSpace2" presStyleCnt="0"/>
      <dgm:spPr/>
    </dgm:pt>
    <dgm:pt modelId="{EFD8F46F-5F12-434F-8293-9CA49245E5E3}" type="pres">
      <dgm:prSet presAssocID="{EE81E9B5-23F3-4E38-9C5D-E1A72133D45C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78049-519A-44B3-94FC-62BD9928DC9E}" type="pres">
      <dgm:prSet presAssocID="{3D69D965-1876-4FF8-BF94-C1AD90BE20D0}" presName="aSpace" presStyleCnt="0"/>
      <dgm:spPr/>
    </dgm:pt>
    <dgm:pt modelId="{1FEF2CD7-2126-493B-B515-D511AA7C1EE6}" type="pres">
      <dgm:prSet presAssocID="{98BAF4F4-D8CF-4DC4-A98A-3C559183085B}" presName="compNode" presStyleCnt="0"/>
      <dgm:spPr/>
    </dgm:pt>
    <dgm:pt modelId="{336B710F-FFFA-405D-AB1E-AF61F2246BCD}" type="pres">
      <dgm:prSet presAssocID="{98BAF4F4-D8CF-4DC4-A98A-3C559183085B}" presName="aNode" presStyleLbl="bgShp" presStyleIdx="1" presStyleCnt="3"/>
      <dgm:spPr/>
      <dgm:t>
        <a:bodyPr/>
        <a:lstStyle/>
        <a:p>
          <a:endParaRPr lang="ru-RU"/>
        </a:p>
      </dgm:t>
    </dgm:pt>
    <dgm:pt modelId="{73E70EC6-46B3-4B58-B587-0E3C8B978F51}" type="pres">
      <dgm:prSet presAssocID="{98BAF4F4-D8CF-4DC4-A98A-3C559183085B}" presName="textNode" presStyleLbl="bgShp" presStyleIdx="1" presStyleCnt="3"/>
      <dgm:spPr/>
      <dgm:t>
        <a:bodyPr/>
        <a:lstStyle/>
        <a:p>
          <a:endParaRPr lang="ru-RU"/>
        </a:p>
      </dgm:t>
    </dgm:pt>
    <dgm:pt modelId="{A1264D2F-1E7D-4771-936C-474AD127BE7E}" type="pres">
      <dgm:prSet presAssocID="{98BAF4F4-D8CF-4DC4-A98A-3C559183085B}" presName="compChildNode" presStyleCnt="0"/>
      <dgm:spPr/>
    </dgm:pt>
    <dgm:pt modelId="{B27C67B7-2F90-4CDC-9EFC-4597965D2815}" type="pres">
      <dgm:prSet presAssocID="{98BAF4F4-D8CF-4DC4-A98A-3C559183085B}" presName="theInnerList" presStyleCnt="0"/>
      <dgm:spPr/>
    </dgm:pt>
    <dgm:pt modelId="{A0CF63F4-210A-4489-B271-E8EC6E90E4F4}" type="pres">
      <dgm:prSet presAssocID="{C6CBD590-95E6-43DA-ACA9-4523ED126B80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02B15D-C111-407C-8556-54BD3EC2C11A}" type="pres">
      <dgm:prSet presAssocID="{C6CBD590-95E6-43DA-ACA9-4523ED126B80}" presName="aSpace2" presStyleCnt="0"/>
      <dgm:spPr/>
    </dgm:pt>
    <dgm:pt modelId="{E616D654-0E57-4A35-B104-5D1792272EBB}" type="pres">
      <dgm:prSet presAssocID="{1050FA6A-8342-4907-A21F-AB9E9C25DB25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D0CB5-D06F-405F-824B-82AE7F82B90A}" type="pres">
      <dgm:prSet presAssocID="{98BAF4F4-D8CF-4DC4-A98A-3C559183085B}" presName="aSpace" presStyleCnt="0"/>
      <dgm:spPr/>
    </dgm:pt>
    <dgm:pt modelId="{3CC02CA5-DB9E-4CBA-AC7D-B59A1CF4B889}" type="pres">
      <dgm:prSet presAssocID="{FB3C1309-FA9A-4114-86A3-1927B6509294}" presName="compNode" presStyleCnt="0"/>
      <dgm:spPr/>
    </dgm:pt>
    <dgm:pt modelId="{2494CDBB-ECCA-4156-A40D-FB4696635594}" type="pres">
      <dgm:prSet presAssocID="{FB3C1309-FA9A-4114-86A3-1927B6509294}" presName="aNode" presStyleLbl="bgShp" presStyleIdx="2" presStyleCnt="3"/>
      <dgm:spPr/>
      <dgm:t>
        <a:bodyPr/>
        <a:lstStyle/>
        <a:p>
          <a:endParaRPr lang="ru-RU"/>
        </a:p>
      </dgm:t>
    </dgm:pt>
    <dgm:pt modelId="{77917D24-B7B0-4262-930F-B2A6551582CD}" type="pres">
      <dgm:prSet presAssocID="{FB3C1309-FA9A-4114-86A3-1927B6509294}" presName="textNode" presStyleLbl="bgShp" presStyleIdx="2" presStyleCnt="3"/>
      <dgm:spPr/>
      <dgm:t>
        <a:bodyPr/>
        <a:lstStyle/>
        <a:p>
          <a:endParaRPr lang="ru-RU"/>
        </a:p>
      </dgm:t>
    </dgm:pt>
    <dgm:pt modelId="{8BF1D543-D603-4132-BFC4-0DB87D18026B}" type="pres">
      <dgm:prSet presAssocID="{FB3C1309-FA9A-4114-86A3-1927B6509294}" presName="compChildNode" presStyleCnt="0"/>
      <dgm:spPr/>
    </dgm:pt>
    <dgm:pt modelId="{40D71EB5-025D-40D7-B65D-C192E689A4B2}" type="pres">
      <dgm:prSet presAssocID="{FB3C1309-FA9A-4114-86A3-1927B6509294}" presName="theInnerList" presStyleCnt="0"/>
      <dgm:spPr/>
    </dgm:pt>
    <dgm:pt modelId="{606432B3-2357-4759-B8AD-12AB77151924}" type="pres">
      <dgm:prSet presAssocID="{3CD221A9-5768-456E-BC8E-132ADD5DEAB8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C2D198-1BAC-49BB-90C2-7E3209A16884}" type="pres">
      <dgm:prSet presAssocID="{3CD221A9-5768-456E-BC8E-132ADD5DEAB8}" presName="aSpace2" presStyleCnt="0"/>
      <dgm:spPr/>
    </dgm:pt>
    <dgm:pt modelId="{1C685930-CEB9-4AD8-92E5-BF33F23CC95C}" type="pres">
      <dgm:prSet presAssocID="{28A37B93-7BCE-48A9-B8E0-5694901A1956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51A5B4-7649-4275-B456-D8869B7C61E4}" srcId="{FB3C1309-FA9A-4114-86A3-1927B6509294}" destId="{3CD221A9-5768-456E-BC8E-132ADD5DEAB8}" srcOrd="0" destOrd="0" parTransId="{E80EA49B-785D-4A7E-8C12-1C77E844B872}" sibTransId="{FE00F6CF-1BF8-435B-AD7D-6638E3ACE63D}"/>
    <dgm:cxn modelId="{873AE382-E8FE-4E89-BFE8-F4C5244460CA}" type="presOf" srcId="{98BAF4F4-D8CF-4DC4-A98A-3C559183085B}" destId="{336B710F-FFFA-405D-AB1E-AF61F2246BCD}" srcOrd="0" destOrd="0" presId="urn:microsoft.com/office/officeart/2005/8/layout/lProcess2"/>
    <dgm:cxn modelId="{E277BF34-63BA-48AD-B5A2-7A4CA029FE44}" srcId="{097FBE1F-7237-418C-9F4D-0761E4569B7D}" destId="{3D69D965-1876-4FF8-BF94-C1AD90BE20D0}" srcOrd="0" destOrd="0" parTransId="{7561A97B-DAC8-4305-B91F-056CB88FBBCC}" sibTransId="{FA5BFF62-B4A0-4AA4-BAD5-9414CC322993}"/>
    <dgm:cxn modelId="{C1B1DB19-788F-46F2-89AF-6EA3223BF3D9}" type="presOf" srcId="{C6CBD590-95E6-43DA-ACA9-4523ED126B80}" destId="{A0CF63F4-210A-4489-B271-E8EC6E90E4F4}" srcOrd="0" destOrd="0" presId="urn:microsoft.com/office/officeart/2005/8/layout/lProcess2"/>
    <dgm:cxn modelId="{DD011969-8357-4DFE-BDEA-9B598B81B8F5}" type="presOf" srcId="{3CD221A9-5768-456E-BC8E-132ADD5DEAB8}" destId="{606432B3-2357-4759-B8AD-12AB77151924}" srcOrd="0" destOrd="0" presId="urn:microsoft.com/office/officeart/2005/8/layout/lProcess2"/>
    <dgm:cxn modelId="{C00B829E-9A96-4474-BB9D-830E429538C8}" type="presOf" srcId="{3D69D965-1876-4FF8-BF94-C1AD90BE20D0}" destId="{7CB82049-A7FB-4C47-A96F-CBC11341FBEA}" srcOrd="1" destOrd="0" presId="urn:microsoft.com/office/officeart/2005/8/layout/lProcess2"/>
    <dgm:cxn modelId="{2F8504CA-DC4B-4505-9B81-46B3ED5CC84B}" srcId="{3D69D965-1876-4FF8-BF94-C1AD90BE20D0}" destId="{EE81E9B5-23F3-4E38-9C5D-E1A72133D45C}" srcOrd="1" destOrd="0" parTransId="{E84E4387-DAB8-477A-924F-FF9A19F65112}" sibTransId="{3E8BF712-FC41-475A-AE36-7741B7F93CD7}"/>
    <dgm:cxn modelId="{E3E094C3-C0C9-4985-84DE-145DC22D163F}" type="presOf" srcId="{28A4DC6C-91BD-4922-A982-6AB737FFCEC5}" destId="{980C4CE4-5126-4733-8B53-1AE507E6BFA9}" srcOrd="0" destOrd="0" presId="urn:microsoft.com/office/officeart/2005/8/layout/lProcess2"/>
    <dgm:cxn modelId="{0FFB1B07-BD35-4724-BE1C-6E0AD26D2795}" type="presOf" srcId="{FB3C1309-FA9A-4114-86A3-1927B6509294}" destId="{77917D24-B7B0-4262-930F-B2A6551582CD}" srcOrd="1" destOrd="0" presId="urn:microsoft.com/office/officeart/2005/8/layout/lProcess2"/>
    <dgm:cxn modelId="{E2C36062-2202-4A94-B18E-2E52FE695468}" srcId="{097FBE1F-7237-418C-9F4D-0761E4569B7D}" destId="{FB3C1309-FA9A-4114-86A3-1927B6509294}" srcOrd="2" destOrd="0" parTransId="{CC3D92F6-5BDC-4411-B81A-1EF86706EF34}" sibTransId="{A9930AB3-09FB-4961-B2E7-A4E6C79396E1}"/>
    <dgm:cxn modelId="{EE972D5F-24A9-4579-BA5F-FA81AD791A24}" srcId="{097FBE1F-7237-418C-9F4D-0761E4569B7D}" destId="{98BAF4F4-D8CF-4DC4-A98A-3C559183085B}" srcOrd="1" destOrd="0" parTransId="{843BD3D3-045D-4A46-A262-49E0342E459B}" sibTransId="{0DEFEA48-A356-4209-9406-3F9461D4EBF1}"/>
    <dgm:cxn modelId="{62C225C5-BF9B-4FF6-BCD3-D9615A1A875A}" srcId="{3D69D965-1876-4FF8-BF94-C1AD90BE20D0}" destId="{28A4DC6C-91BD-4922-A982-6AB737FFCEC5}" srcOrd="0" destOrd="0" parTransId="{5D3A54D6-FC1F-4E5F-A80E-CB4CFADAA38E}" sibTransId="{FAB95264-567A-4663-A572-ADDB73B4DD63}"/>
    <dgm:cxn modelId="{EC8E3DC0-E536-489C-93DB-8B8ECB0FE04F}" type="presOf" srcId="{98BAF4F4-D8CF-4DC4-A98A-3C559183085B}" destId="{73E70EC6-46B3-4B58-B587-0E3C8B978F51}" srcOrd="1" destOrd="0" presId="urn:microsoft.com/office/officeart/2005/8/layout/lProcess2"/>
    <dgm:cxn modelId="{9845A183-4C3B-4448-AD57-89B282AD97E0}" type="presOf" srcId="{3D69D965-1876-4FF8-BF94-C1AD90BE20D0}" destId="{BD6158C1-CCB3-42A8-BD84-EC9A83111132}" srcOrd="0" destOrd="0" presId="urn:microsoft.com/office/officeart/2005/8/layout/lProcess2"/>
    <dgm:cxn modelId="{2C3C65C7-788C-426A-8A79-6A1FF96A7885}" srcId="{98BAF4F4-D8CF-4DC4-A98A-3C559183085B}" destId="{1050FA6A-8342-4907-A21F-AB9E9C25DB25}" srcOrd="1" destOrd="0" parTransId="{308ABF38-93CE-4A84-85AC-4A1E6B2A26CB}" sibTransId="{6A382A73-09DA-4375-9243-00D7A12BFF53}"/>
    <dgm:cxn modelId="{0D2C0FD8-1348-46CC-B464-E35E977A22BA}" type="presOf" srcId="{28A37B93-7BCE-48A9-B8E0-5694901A1956}" destId="{1C685930-CEB9-4AD8-92E5-BF33F23CC95C}" srcOrd="0" destOrd="0" presId="urn:microsoft.com/office/officeart/2005/8/layout/lProcess2"/>
    <dgm:cxn modelId="{BCF5675E-A0CD-413B-9FE8-1E93668BEFEA}" type="presOf" srcId="{097FBE1F-7237-418C-9F4D-0761E4569B7D}" destId="{805C5E4A-A5F5-4D8D-B1EC-1FB26D6DD05C}" srcOrd="0" destOrd="0" presId="urn:microsoft.com/office/officeart/2005/8/layout/lProcess2"/>
    <dgm:cxn modelId="{902E08E9-0800-450F-BCDF-61140105A78F}" srcId="{FB3C1309-FA9A-4114-86A3-1927B6509294}" destId="{28A37B93-7BCE-48A9-B8E0-5694901A1956}" srcOrd="1" destOrd="0" parTransId="{1E2383D9-2344-404B-A08C-9B3856B9775E}" sibTransId="{0E166852-5EFA-42B2-A0AB-8F4AFA90CE72}"/>
    <dgm:cxn modelId="{B912C87D-9FEE-4F91-A254-FC6CD00F34D0}" type="presOf" srcId="{FB3C1309-FA9A-4114-86A3-1927B6509294}" destId="{2494CDBB-ECCA-4156-A40D-FB4696635594}" srcOrd="0" destOrd="0" presId="urn:microsoft.com/office/officeart/2005/8/layout/lProcess2"/>
    <dgm:cxn modelId="{58336221-67D4-4B01-B906-47B009A97F88}" type="presOf" srcId="{1050FA6A-8342-4907-A21F-AB9E9C25DB25}" destId="{E616D654-0E57-4A35-B104-5D1792272EBB}" srcOrd="0" destOrd="0" presId="urn:microsoft.com/office/officeart/2005/8/layout/lProcess2"/>
    <dgm:cxn modelId="{AC296E05-824F-49DC-A6CC-773B6894BC3C}" srcId="{98BAF4F4-D8CF-4DC4-A98A-3C559183085B}" destId="{C6CBD590-95E6-43DA-ACA9-4523ED126B80}" srcOrd="0" destOrd="0" parTransId="{9FB95E54-D67C-47C6-A192-948A569F9D6C}" sibTransId="{718A5D4D-C7EB-4639-8078-496A93DB3931}"/>
    <dgm:cxn modelId="{B741A5C7-36C7-4960-A09E-234163B1469C}" type="presOf" srcId="{EE81E9B5-23F3-4E38-9C5D-E1A72133D45C}" destId="{EFD8F46F-5F12-434F-8293-9CA49245E5E3}" srcOrd="0" destOrd="0" presId="urn:microsoft.com/office/officeart/2005/8/layout/lProcess2"/>
    <dgm:cxn modelId="{7834284C-B5E1-46BC-9367-4935734B63CB}" type="presParOf" srcId="{805C5E4A-A5F5-4D8D-B1EC-1FB26D6DD05C}" destId="{6D2A1ADE-B028-4FF5-9B39-58ED82DB3664}" srcOrd="0" destOrd="0" presId="urn:microsoft.com/office/officeart/2005/8/layout/lProcess2"/>
    <dgm:cxn modelId="{0B187BF4-420D-4547-BDE4-41FB3CCCB575}" type="presParOf" srcId="{6D2A1ADE-B028-4FF5-9B39-58ED82DB3664}" destId="{BD6158C1-CCB3-42A8-BD84-EC9A83111132}" srcOrd="0" destOrd="0" presId="urn:microsoft.com/office/officeart/2005/8/layout/lProcess2"/>
    <dgm:cxn modelId="{81E7D554-A9CC-4CE3-9EFA-3273484DEF9D}" type="presParOf" srcId="{6D2A1ADE-B028-4FF5-9B39-58ED82DB3664}" destId="{7CB82049-A7FB-4C47-A96F-CBC11341FBEA}" srcOrd="1" destOrd="0" presId="urn:microsoft.com/office/officeart/2005/8/layout/lProcess2"/>
    <dgm:cxn modelId="{7A623C58-298B-4446-90E7-C387610DE54D}" type="presParOf" srcId="{6D2A1ADE-B028-4FF5-9B39-58ED82DB3664}" destId="{EE258C39-7979-4F03-96CF-FEBE309338B8}" srcOrd="2" destOrd="0" presId="urn:microsoft.com/office/officeart/2005/8/layout/lProcess2"/>
    <dgm:cxn modelId="{07A448DF-B81A-4DE6-AAF9-3474910792B4}" type="presParOf" srcId="{EE258C39-7979-4F03-96CF-FEBE309338B8}" destId="{B1033939-420E-4FD2-A6AF-310B5EC9AAC1}" srcOrd="0" destOrd="0" presId="urn:microsoft.com/office/officeart/2005/8/layout/lProcess2"/>
    <dgm:cxn modelId="{DAC51C00-F597-4A41-BB3B-9B46B0FECAA0}" type="presParOf" srcId="{B1033939-420E-4FD2-A6AF-310B5EC9AAC1}" destId="{980C4CE4-5126-4733-8B53-1AE507E6BFA9}" srcOrd="0" destOrd="0" presId="urn:microsoft.com/office/officeart/2005/8/layout/lProcess2"/>
    <dgm:cxn modelId="{0A4842EF-9CAC-440A-8FC5-9320FB8C6495}" type="presParOf" srcId="{B1033939-420E-4FD2-A6AF-310B5EC9AAC1}" destId="{6D645481-ACEA-4512-85AA-0923FAB81FE5}" srcOrd="1" destOrd="0" presId="urn:microsoft.com/office/officeart/2005/8/layout/lProcess2"/>
    <dgm:cxn modelId="{7B162F97-61B1-423A-BACC-A6F0C2201594}" type="presParOf" srcId="{B1033939-420E-4FD2-A6AF-310B5EC9AAC1}" destId="{EFD8F46F-5F12-434F-8293-9CA49245E5E3}" srcOrd="2" destOrd="0" presId="urn:microsoft.com/office/officeart/2005/8/layout/lProcess2"/>
    <dgm:cxn modelId="{80802901-901D-4901-8FEF-85DFBC7A56A3}" type="presParOf" srcId="{805C5E4A-A5F5-4D8D-B1EC-1FB26D6DD05C}" destId="{B4778049-519A-44B3-94FC-62BD9928DC9E}" srcOrd="1" destOrd="0" presId="urn:microsoft.com/office/officeart/2005/8/layout/lProcess2"/>
    <dgm:cxn modelId="{72FBA1D5-5179-4578-95BE-C94F74CBB02E}" type="presParOf" srcId="{805C5E4A-A5F5-4D8D-B1EC-1FB26D6DD05C}" destId="{1FEF2CD7-2126-493B-B515-D511AA7C1EE6}" srcOrd="2" destOrd="0" presId="urn:microsoft.com/office/officeart/2005/8/layout/lProcess2"/>
    <dgm:cxn modelId="{05BC9995-3CF3-4ED7-9589-9D954A8DD88C}" type="presParOf" srcId="{1FEF2CD7-2126-493B-B515-D511AA7C1EE6}" destId="{336B710F-FFFA-405D-AB1E-AF61F2246BCD}" srcOrd="0" destOrd="0" presId="urn:microsoft.com/office/officeart/2005/8/layout/lProcess2"/>
    <dgm:cxn modelId="{91899BB6-3D62-4A86-84AA-0F1F70D1921E}" type="presParOf" srcId="{1FEF2CD7-2126-493B-B515-D511AA7C1EE6}" destId="{73E70EC6-46B3-4B58-B587-0E3C8B978F51}" srcOrd="1" destOrd="0" presId="urn:microsoft.com/office/officeart/2005/8/layout/lProcess2"/>
    <dgm:cxn modelId="{7341AF49-67F0-4DFA-AB1B-1CBD60C4A786}" type="presParOf" srcId="{1FEF2CD7-2126-493B-B515-D511AA7C1EE6}" destId="{A1264D2F-1E7D-4771-936C-474AD127BE7E}" srcOrd="2" destOrd="0" presId="urn:microsoft.com/office/officeart/2005/8/layout/lProcess2"/>
    <dgm:cxn modelId="{E7E89C39-3659-4C5C-AC37-CB22C91E202E}" type="presParOf" srcId="{A1264D2F-1E7D-4771-936C-474AD127BE7E}" destId="{B27C67B7-2F90-4CDC-9EFC-4597965D2815}" srcOrd="0" destOrd="0" presId="urn:microsoft.com/office/officeart/2005/8/layout/lProcess2"/>
    <dgm:cxn modelId="{6B61C658-B484-4B79-8C61-32300B174CA5}" type="presParOf" srcId="{B27C67B7-2F90-4CDC-9EFC-4597965D2815}" destId="{A0CF63F4-210A-4489-B271-E8EC6E90E4F4}" srcOrd="0" destOrd="0" presId="urn:microsoft.com/office/officeart/2005/8/layout/lProcess2"/>
    <dgm:cxn modelId="{02904BF5-4B9A-4F6A-B7C2-989CCB22DCBF}" type="presParOf" srcId="{B27C67B7-2F90-4CDC-9EFC-4597965D2815}" destId="{2B02B15D-C111-407C-8556-54BD3EC2C11A}" srcOrd="1" destOrd="0" presId="urn:microsoft.com/office/officeart/2005/8/layout/lProcess2"/>
    <dgm:cxn modelId="{97564E08-4C21-4847-9155-4E1C4BCE2D44}" type="presParOf" srcId="{B27C67B7-2F90-4CDC-9EFC-4597965D2815}" destId="{E616D654-0E57-4A35-B104-5D1792272EBB}" srcOrd="2" destOrd="0" presId="urn:microsoft.com/office/officeart/2005/8/layout/lProcess2"/>
    <dgm:cxn modelId="{C2359AC1-0ECC-4936-BECD-882A762C49DD}" type="presParOf" srcId="{805C5E4A-A5F5-4D8D-B1EC-1FB26D6DD05C}" destId="{7B1D0CB5-D06F-405F-824B-82AE7F82B90A}" srcOrd="3" destOrd="0" presId="urn:microsoft.com/office/officeart/2005/8/layout/lProcess2"/>
    <dgm:cxn modelId="{BFA02165-3DD9-491B-9517-6F04F7622000}" type="presParOf" srcId="{805C5E4A-A5F5-4D8D-B1EC-1FB26D6DD05C}" destId="{3CC02CA5-DB9E-4CBA-AC7D-B59A1CF4B889}" srcOrd="4" destOrd="0" presId="urn:microsoft.com/office/officeart/2005/8/layout/lProcess2"/>
    <dgm:cxn modelId="{B7EFF87D-E218-4FE1-A919-10E0F901F908}" type="presParOf" srcId="{3CC02CA5-DB9E-4CBA-AC7D-B59A1CF4B889}" destId="{2494CDBB-ECCA-4156-A40D-FB4696635594}" srcOrd="0" destOrd="0" presId="urn:microsoft.com/office/officeart/2005/8/layout/lProcess2"/>
    <dgm:cxn modelId="{273274AA-F0A9-4FC6-875D-20DE1816A3F0}" type="presParOf" srcId="{3CC02CA5-DB9E-4CBA-AC7D-B59A1CF4B889}" destId="{77917D24-B7B0-4262-930F-B2A6551582CD}" srcOrd="1" destOrd="0" presId="urn:microsoft.com/office/officeart/2005/8/layout/lProcess2"/>
    <dgm:cxn modelId="{36784A2E-2388-4912-BB6B-40A7B0FC7D72}" type="presParOf" srcId="{3CC02CA5-DB9E-4CBA-AC7D-B59A1CF4B889}" destId="{8BF1D543-D603-4132-BFC4-0DB87D18026B}" srcOrd="2" destOrd="0" presId="urn:microsoft.com/office/officeart/2005/8/layout/lProcess2"/>
    <dgm:cxn modelId="{E015E903-2954-447B-AE96-752A361A0F8B}" type="presParOf" srcId="{8BF1D543-D603-4132-BFC4-0DB87D18026B}" destId="{40D71EB5-025D-40D7-B65D-C192E689A4B2}" srcOrd="0" destOrd="0" presId="urn:microsoft.com/office/officeart/2005/8/layout/lProcess2"/>
    <dgm:cxn modelId="{B325C173-2D49-4687-B794-B477761C5717}" type="presParOf" srcId="{40D71EB5-025D-40D7-B65D-C192E689A4B2}" destId="{606432B3-2357-4759-B8AD-12AB77151924}" srcOrd="0" destOrd="0" presId="urn:microsoft.com/office/officeart/2005/8/layout/lProcess2"/>
    <dgm:cxn modelId="{E66816B9-E141-4A24-A90C-5AB6B290A99E}" type="presParOf" srcId="{40D71EB5-025D-40D7-B65D-C192E689A4B2}" destId="{53C2D198-1BAC-49BB-90C2-7E3209A16884}" srcOrd="1" destOrd="0" presId="urn:microsoft.com/office/officeart/2005/8/layout/lProcess2"/>
    <dgm:cxn modelId="{49E1DAF5-57C8-4A79-9003-26BBA217D266}" type="presParOf" srcId="{40D71EB5-025D-40D7-B65D-C192E689A4B2}" destId="{1C685930-CEB9-4AD8-92E5-BF33F23CC9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7952CB-4EE5-4271-B2B8-2A9BDEF672A0}" type="doc">
      <dgm:prSet loTypeId="urn:microsoft.com/office/officeart/2005/8/layout/hierarchy3" loCatId="hierarchy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43C517C-BCD7-497B-84AB-DCFF9ACE029F}">
      <dgm:prSet phldrT="[Текст]"/>
      <dgm:spPr/>
      <dgm:t>
        <a:bodyPr/>
        <a:lstStyle/>
        <a:p>
          <a:r>
            <a:rPr lang="ru-RU" dirty="0" smtClean="0"/>
            <a:t>Доминантный </a:t>
          </a:r>
          <a:endParaRPr lang="ru-RU" dirty="0"/>
        </a:p>
      </dgm:t>
    </dgm:pt>
    <dgm:pt modelId="{87CC25C8-346D-4701-B7F6-4BFE7F342637}" type="parTrans" cxnId="{0131824B-E6AB-47DC-AB08-BF587B154CF0}">
      <dgm:prSet/>
      <dgm:spPr/>
      <dgm:t>
        <a:bodyPr/>
        <a:lstStyle/>
        <a:p>
          <a:endParaRPr lang="ru-RU"/>
        </a:p>
      </dgm:t>
    </dgm:pt>
    <dgm:pt modelId="{5926E966-DC07-4C66-A0F0-B188FC5A7673}" type="sibTrans" cxnId="{0131824B-E6AB-47DC-AB08-BF587B154CF0}">
      <dgm:prSet/>
      <dgm:spPr/>
      <dgm:t>
        <a:bodyPr/>
        <a:lstStyle/>
        <a:p>
          <a:endParaRPr lang="ru-RU"/>
        </a:p>
      </dgm:t>
    </dgm:pt>
    <dgm:pt modelId="{2614BDC6-A1C7-46F2-8E23-49F4782B5795}">
      <dgm:prSet phldrT="[Текст]" custT="1"/>
      <dgm:spPr/>
      <dgm:t>
        <a:bodyPr/>
        <a:lstStyle/>
        <a:p>
          <a:r>
            <a:rPr lang="ru-RU" sz="1800" dirty="0" smtClean="0"/>
            <a:t>Уверен в себе</a:t>
          </a:r>
        </a:p>
        <a:p>
          <a:r>
            <a:rPr lang="ru-RU" sz="1800" dirty="0" smtClean="0"/>
            <a:t>Целеустремлён</a:t>
          </a:r>
        </a:p>
        <a:p>
          <a:r>
            <a:rPr lang="ru-RU" sz="1800" dirty="0" smtClean="0"/>
            <a:t>Напорист</a:t>
          </a:r>
        </a:p>
        <a:p>
          <a:r>
            <a:rPr lang="ru-RU" sz="1800" dirty="0" smtClean="0"/>
            <a:t>Решителен</a:t>
          </a:r>
        </a:p>
        <a:p>
          <a:r>
            <a:rPr lang="ru-RU" sz="1800" dirty="0" smtClean="0"/>
            <a:t>Лидирует в общении</a:t>
          </a:r>
          <a:endParaRPr lang="ru-RU" sz="1800" dirty="0"/>
        </a:p>
      </dgm:t>
    </dgm:pt>
    <dgm:pt modelId="{03B677FD-F768-442D-BEB4-A7681940FE0C}" type="parTrans" cxnId="{EDA8CFBF-BAA4-43EC-87E1-98A00B8B7ACF}">
      <dgm:prSet/>
      <dgm:spPr/>
      <dgm:t>
        <a:bodyPr/>
        <a:lstStyle/>
        <a:p>
          <a:endParaRPr lang="ru-RU"/>
        </a:p>
      </dgm:t>
    </dgm:pt>
    <dgm:pt modelId="{5B7586C2-9D9C-4798-8EF3-AB7E5077140B}" type="sibTrans" cxnId="{EDA8CFBF-BAA4-43EC-87E1-98A00B8B7ACF}">
      <dgm:prSet/>
      <dgm:spPr/>
      <dgm:t>
        <a:bodyPr/>
        <a:lstStyle/>
        <a:p>
          <a:endParaRPr lang="ru-RU"/>
        </a:p>
      </dgm:t>
    </dgm:pt>
    <dgm:pt modelId="{B3CC2F96-9CB1-4893-8D2D-D4FDE4D6AB25}">
      <dgm:prSet phldrT="[Текст]" custT="1"/>
      <dgm:spPr/>
      <dgm:t>
        <a:bodyPr/>
        <a:lstStyle/>
        <a:p>
          <a:pPr algn="ctr"/>
          <a:r>
            <a:rPr lang="ru-RU" sz="1800" dirty="0" smtClean="0"/>
            <a:t>С ним следует держаться уверенно</a:t>
          </a:r>
        </a:p>
        <a:p>
          <a:pPr algn="ctr"/>
          <a:r>
            <a:rPr lang="ru-RU" sz="1800" dirty="0" smtClean="0"/>
            <a:t>Не выходить из себя</a:t>
          </a:r>
        </a:p>
        <a:p>
          <a:pPr algn="ctr"/>
          <a:r>
            <a:rPr lang="ru-RU" sz="1800" dirty="0" smtClean="0"/>
            <a:t>Не перебивать и не пресекать его</a:t>
          </a:r>
        </a:p>
        <a:p>
          <a:pPr algn="ctr"/>
          <a:r>
            <a:rPr lang="ru-RU" sz="1800" dirty="0" smtClean="0"/>
            <a:t>Не высмеивать</a:t>
          </a:r>
        </a:p>
        <a:p>
          <a:pPr algn="ctr"/>
          <a:r>
            <a:rPr lang="ru-RU" sz="1800" dirty="0" smtClean="0"/>
            <a:t>Проявлять такт и терпение</a:t>
          </a:r>
          <a:endParaRPr lang="ru-RU" sz="1800" dirty="0"/>
        </a:p>
      </dgm:t>
    </dgm:pt>
    <dgm:pt modelId="{48D366FA-D65E-4D28-8BC4-78D9044FB41A}" type="parTrans" cxnId="{8B570FC8-1957-475E-8589-09AEBB972F7A}">
      <dgm:prSet/>
      <dgm:spPr/>
      <dgm:t>
        <a:bodyPr/>
        <a:lstStyle/>
        <a:p>
          <a:endParaRPr lang="ru-RU"/>
        </a:p>
      </dgm:t>
    </dgm:pt>
    <dgm:pt modelId="{1C36C82A-4062-4A9B-9A28-349F7C1E8237}" type="sibTrans" cxnId="{8B570FC8-1957-475E-8589-09AEBB972F7A}">
      <dgm:prSet/>
      <dgm:spPr/>
      <dgm:t>
        <a:bodyPr/>
        <a:lstStyle/>
        <a:p>
          <a:endParaRPr lang="ru-RU"/>
        </a:p>
      </dgm:t>
    </dgm:pt>
    <dgm:pt modelId="{C8256579-7C30-45BF-8AD5-F44310FD7CD1}">
      <dgm:prSet phldrT="[Текст]"/>
      <dgm:spPr/>
      <dgm:t>
        <a:bodyPr/>
        <a:lstStyle/>
        <a:p>
          <a:r>
            <a:rPr lang="ru-RU" dirty="0" err="1" smtClean="0"/>
            <a:t>Недоминантный</a:t>
          </a:r>
          <a:r>
            <a:rPr lang="ru-RU" dirty="0" smtClean="0"/>
            <a:t> </a:t>
          </a:r>
          <a:endParaRPr lang="ru-RU" dirty="0"/>
        </a:p>
      </dgm:t>
    </dgm:pt>
    <dgm:pt modelId="{887CB881-97CF-41D3-B20D-51DFBBDCA87C}" type="parTrans" cxnId="{34DD8921-7FF8-4EFC-AB74-B915197FE086}">
      <dgm:prSet/>
      <dgm:spPr/>
      <dgm:t>
        <a:bodyPr/>
        <a:lstStyle/>
        <a:p>
          <a:endParaRPr lang="ru-RU"/>
        </a:p>
      </dgm:t>
    </dgm:pt>
    <dgm:pt modelId="{29C45E20-D9B1-4259-9B15-00881B34F181}" type="sibTrans" cxnId="{34DD8921-7FF8-4EFC-AB74-B915197FE086}">
      <dgm:prSet/>
      <dgm:spPr/>
      <dgm:t>
        <a:bodyPr/>
        <a:lstStyle/>
        <a:p>
          <a:endParaRPr lang="ru-RU"/>
        </a:p>
      </dgm:t>
    </dgm:pt>
    <dgm:pt modelId="{C94D2B31-2F67-42A8-8D6A-D4C82680007F}">
      <dgm:prSet phldrT="[Текст]" custT="1"/>
      <dgm:spPr/>
      <dgm:t>
        <a:bodyPr/>
        <a:lstStyle/>
        <a:p>
          <a:r>
            <a:rPr lang="ru-RU" sz="1800" dirty="0" smtClean="0"/>
            <a:t>Застенчив</a:t>
          </a:r>
        </a:p>
        <a:p>
          <a:r>
            <a:rPr lang="ru-RU" sz="1800" dirty="0" smtClean="0"/>
            <a:t>Нерешителен</a:t>
          </a:r>
        </a:p>
        <a:p>
          <a:r>
            <a:rPr lang="ru-RU" sz="1800" dirty="0" smtClean="0"/>
            <a:t>Склонен перекладывать ответственность на другого </a:t>
          </a:r>
          <a:endParaRPr lang="ru-RU" sz="1800" dirty="0"/>
        </a:p>
      </dgm:t>
    </dgm:pt>
    <dgm:pt modelId="{D4DA6443-3FEA-417E-885F-01BEB3438370}" type="parTrans" cxnId="{9B5B6381-6CF3-407A-AE86-C2D753A50397}">
      <dgm:prSet/>
      <dgm:spPr/>
      <dgm:t>
        <a:bodyPr/>
        <a:lstStyle/>
        <a:p>
          <a:endParaRPr lang="ru-RU"/>
        </a:p>
      </dgm:t>
    </dgm:pt>
    <dgm:pt modelId="{5AF5698C-79FD-4EAE-99C8-3E91BD7833A8}" type="sibTrans" cxnId="{9B5B6381-6CF3-407A-AE86-C2D753A50397}">
      <dgm:prSet/>
      <dgm:spPr/>
      <dgm:t>
        <a:bodyPr/>
        <a:lstStyle/>
        <a:p>
          <a:endParaRPr lang="ru-RU"/>
        </a:p>
      </dgm:t>
    </dgm:pt>
    <dgm:pt modelId="{B10C662D-65AE-46B3-A8D9-FFC2D624B446}">
      <dgm:prSet phldrT="[Текст]"/>
      <dgm:spPr/>
      <dgm:t>
        <a:bodyPr/>
        <a:lstStyle/>
        <a:p>
          <a:r>
            <a:rPr lang="ru-RU" dirty="0" smtClean="0"/>
            <a:t>Чаще хвалить его</a:t>
          </a:r>
        </a:p>
        <a:p>
          <a:r>
            <a:rPr lang="ru-RU" dirty="0" smtClean="0"/>
            <a:t>Подбадривать</a:t>
          </a:r>
        </a:p>
        <a:p>
          <a:r>
            <a:rPr lang="ru-RU" dirty="0" smtClean="0"/>
            <a:t>Поощрять</a:t>
          </a:r>
        </a:p>
        <a:p>
          <a:endParaRPr lang="ru-RU" dirty="0"/>
        </a:p>
      </dgm:t>
    </dgm:pt>
    <dgm:pt modelId="{ABDACCC1-C3B9-4EA3-922E-EE6331458C5D}" type="parTrans" cxnId="{05856688-1E5E-4B2B-B9FB-98FCBCE447A9}">
      <dgm:prSet/>
      <dgm:spPr/>
      <dgm:t>
        <a:bodyPr/>
        <a:lstStyle/>
        <a:p>
          <a:endParaRPr lang="ru-RU"/>
        </a:p>
      </dgm:t>
    </dgm:pt>
    <dgm:pt modelId="{A07FDA7E-B3B4-465B-B33C-D2F348CDE7E3}" type="sibTrans" cxnId="{05856688-1E5E-4B2B-B9FB-98FCBCE447A9}">
      <dgm:prSet/>
      <dgm:spPr/>
      <dgm:t>
        <a:bodyPr/>
        <a:lstStyle/>
        <a:p>
          <a:endParaRPr lang="ru-RU"/>
        </a:p>
      </dgm:t>
    </dgm:pt>
    <dgm:pt modelId="{DA4CC3C0-6E8F-4F50-A7B5-7721B810C1B6}" type="pres">
      <dgm:prSet presAssocID="{5C7952CB-4EE5-4271-B2B8-2A9BDEF672A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546374-524A-44BA-8243-4848A44923DD}" type="pres">
      <dgm:prSet presAssocID="{D43C517C-BCD7-497B-84AB-DCFF9ACE029F}" presName="root" presStyleCnt="0"/>
      <dgm:spPr/>
    </dgm:pt>
    <dgm:pt modelId="{49C2869B-4B89-4CE1-9352-B53714E60532}" type="pres">
      <dgm:prSet presAssocID="{D43C517C-BCD7-497B-84AB-DCFF9ACE029F}" presName="rootComposite" presStyleCnt="0"/>
      <dgm:spPr/>
    </dgm:pt>
    <dgm:pt modelId="{8BFA8BFD-C3D3-4863-88E1-DF02F5CD1BDA}" type="pres">
      <dgm:prSet presAssocID="{D43C517C-BCD7-497B-84AB-DCFF9ACE029F}" presName="rootText" presStyleLbl="node1" presStyleIdx="0" presStyleCnt="2" custScaleX="99994" custScaleY="20777"/>
      <dgm:spPr/>
      <dgm:t>
        <a:bodyPr/>
        <a:lstStyle/>
        <a:p>
          <a:endParaRPr lang="ru-RU"/>
        </a:p>
      </dgm:t>
    </dgm:pt>
    <dgm:pt modelId="{A34E761C-8A87-4079-8272-3BC4DC5AC279}" type="pres">
      <dgm:prSet presAssocID="{D43C517C-BCD7-497B-84AB-DCFF9ACE029F}" presName="rootConnector" presStyleLbl="node1" presStyleIdx="0" presStyleCnt="2"/>
      <dgm:spPr/>
      <dgm:t>
        <a:bodyPr/>
        <a:lstStyle/>
        <a:p>
          <a:endParaRPr lang="ru-RU"/>
        </a:p>
      </dgm:t>
    </dgm:pt>
    <dgm:pt modelId="{76FD3605-7FE9-407D-BBA1-AA39176D78E7}" type="pres">
      <dgm:prSet presAssocID="{D43C517C-BCD7-497B-84AB-DCFF9ACE029F}" presName="childShape" presStyleCnt="0"/>
      <dgm:spPr/>
    </dgm:pt>
    <dgm:pt modelId="{210D35DD-4086-444E-92DA-FA588C2AE15F}" type="pres">
      <dgm:prSet presAssocID="{03B677FD-F768-442D-BEB4-A7681940FE0C}" presName="Name13" presStyleLbl="parChTrans1D2" presStyleIdx="0" presStyleCnt="4"/>
      <dgm:spPr/>
      <dgm:t>
        <a:bodyPr/>
        <a:lstStyle/>
        <a:p>
          <a:endParaRPr lang="ru-RU"/>
        </a:p>
      </dgm:t>
    </dgm:pt>
    <dgm:pt modelId="{820F05EA-331D-4008-9A6A-0EAE9A5BF9C1}" type="pres">
      <dgm:prSet presAssocID="{2614BDC6-A1C7-46F2-8E23-49F4782B5795}" presName="childText" presStyleLbl="bgAcc1" presStyleIdx="0" presStyleCnt="4" custScaleX="106252" custScaleY="107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52A7B-BA90-4C6D-93D8-40A37C392635}" type="pres">
      <dgm:prSet presAssocID="{48D366FA-D65E-4D28-8BC4-78D9044FB41A}" presName="Name13" presStyleLbl="parChTrans1D2" presStyleIdx="1" presStyleCnt="4"/>
      <dgm:spPr/>
      <dgm:t>
        <a:bodyPr/>
        <a:lstStyle/>
        <a:p>
          <a:endParaRPr lang="ru-RU"/>
        </a:p>
      </dgm:t>
    </dgm:pt>
    <dgm:pt modelId="{ED255C38-DB13-4910-BF60-1178F28E1BED}" type="pres">
      <dgm:prSet presAssocID="{B3CC2F96-9CB1-4893-8D2D-D4FDE4D6AB25}" presName="childText" presStyleLbl="bgAcc1" presStyleIdx="1" presStyleCnt="4" custScaleX="114624" custScaleY="149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4AC14-80CE-4ACA-A80B-BA9701BD39F2}" type="pres">
      <dgm:prSet presAssocID="{C8256579-7C30-45BF-8AD5-F44310FD7CD1}" presName="root" presStyleCnt="0"/>
      <dgm:spPr/>
    </dgm:pt>
    <dgm:pt modelId="{7487DAE5-A23D-4427-B337-D16D9B5070AF}" type="pres">
      <dgm:prSet presAssocID="{C8256579-7C30-45BF-8AD5-F44310FD7CD1}" presName="rootComposite" presStyleCnt="0"/>
      <dgm:spPr/>
    </dgm:pt>
    <dgm:pt modelId="{08808714-AD3F-4759-BFA3-9748FB9FBBD1}" type="pres">
      <dgm:prSet presAssocID="{C8256579-7C30-45BF-8AD5-F44310FD7CD1}" presName="rootText" presStyleLbl="node1" presStyleIdx="1" presStyleCnt="2" custScaleX="95825" custScaleY="20777" custLinFactNeighborX="-4606" custLinFactNeighborY="-620"/>
      <dgm:spPr/>
      <dgm:t>
        <a:bodyPr/>
        <a:lstStyle/>
        <a:p>
          <a:endParaRPr lang="ru-RU"/>
        </a:p>
      </dgm:t>
    </dgm:pt>
    <dgm:pt modelId="{053EF869-0E3A-4D45-8689-F01A08CE236A}" type="pres">
      <dgm:prSet presAssocID="{C8256579-7C30-45BF-8AD5-F44310FD7CD1}" presName="rootConnector" presStyleLbl="node1" presStyleIdx="1" presStyleCnt="2"/>
      <dgm:spPr/>
      <dgm:t>
        <a:bodyPr/>
        <a:lstStyle/>
        <a:p>
          <a:endParaRPr lang="ru-RU"/>
        </a:p>
      </dgm:t>
    </dgm:pt>
    <dgm:pt modelId="{39EB243E-F814-422C-83A0-8B684E2163E4}" type="pres">
      <dgm:prSet presAssocID="{C8256579-7C30-45BF-8AD5-F44310FD7CD1}" presName="childShape" presStyleCnt="0"/>
      <dgm:spPr/>
    </dgm:pt>
    <dgm:pt modelId="{3A09130A-B789-4F89-B508-2105B8A6A815}" type="pres">
      <dgm:prSet presAssocID="{D4DA6443-3FEA-417E-885F-01BEB343837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EC8CF750-48C8-4E34-AF13-E86F70763F94}" type="pres">
      <dgm:prSet presAssocID="{C94D2B31-2F67-42A8-8D6A-D4C82680007F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680C6-F029-46A2-BF84-5FF7773F501C}" type="pres">
      <dgm:prSet presAssocID="{ABDACCC1-C3B9-4EA3-922E-EE6331458C5D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D135A0B-63E9-45F9-959A-9D5716CA0AA2}" type="pres">
      <dgm:prSet presAssocID="{B10C662D-65AE-46B3-A8D9-FFC2D624B446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ED6080-BBDF-4D86-B08E-5E8D9DC3F06D}" type="presOf" srcId="{D4DA6443-3FEA-417E-885F-01BEB3438370}" destId="{3A09130A-B789-4F89-B508-2105B8A6A815}" srcOrd="0" destOrd="0" presId="urn:microsoft.com/office/officeart/2005/8/layout/hierarchy3"/>
    <dgm:cxn modelId="{07B48B83-7FF2-4191-96AB-83AF670D45D0}" type="presOf" srcId="{D43C517C-BCD7-497B-84AB-DCFF9ACE029F}" destId="{A34E761C-8A87-4079-8272-3BC4DC5AC279}" srcOrd="1" destOrd="0" presId="urn:microsoft.com/office/officeart/2005/8/layout/hierarchy3"/>
    <dgm:cxn modelId="{9B5B6381-6CF3-407A-AE86-C2D753A50397}" srcId="{C8256579-7C30-45BF-8AD5-F44310FD7CD1}" destId="{C94D2B31-2F67-42A8-8D6A-D4C82680007F}" srcOrd="0" destOrd="0" parTransId="{D4DA6443-3FEA-417E-885F-01BEB3438370}" sibTransId="{5AF5698C-79FD-4EAE-99C8-3E91BD7833A8}"/>
    <dgm:cxn modelId="{939C669C-A786-414B-9D91-2551ABE9F049}" type="presOf" srcId="{2614BDC6-A1C7-46F2-8E23-49F4782B5795}" destId="{820F05EA-331D-4008-9A6A-0EAE9A5BF9C1}" srcOrd="0" destOrd="0" presId="urn:microsoft.com/office/officeart/2005/8/layout/hierarchy3"/>
    <dgm:cxn modelId="{4B07B31D-B373-416C-88C3-2C6B332BF6BC}" type="presOf" srcId="{B10C662D-65AE-46B3-A8D9-FFC2D624B446}" destId="{AD135A0B-63E9-45F9-959A-9D5716CA0AA2}" srcOrd="0" destOrd="0" presId="urn:microsoft.com/office/officeart/2005/8/layout/hierarchy3"/>
    <dgm:cxn modelId="{0131824B-E6AB-47DC-AB08-BF587B154CF0}" srcId="{5C7952CB-4EE5-4271-B2B8-2A9BDEF672A0}" destId="{D43C517C-BCD7-497B-84AB-DCFF9ACE029F}" srcOrd="0" destOrd="0" parTransId="{87CC25C8-346D-4701-B7F6-4BFE7F342637}" sibTransId="{5926E966-DC07-4C66-A0F0-B188FC5A7673}"/>
    <dgm:cxn modelId="{7991178A-CA26-442B-8BCD-AEBC1D6F7605}" type="presOf" srcId="{B3CC2F96-9CB1-4893-8D2D-D4FDE4D6AB25}" destId="{ED255C38-DB13-4910-BF60-1178F28E1BED}" srcOrd="0" destOrd="0" presId="urn:microsoft.com/office/officeart/2005/8/layout/hierarchy3"/>
    <dgm:cxn modelId="{119B9C33-F6FD-41B9-9E6F-5173C69816E5}" type="presOf" srcId="{C8256579-7C30-45BF-8AD5-F44310FD7CD1}" destId="{08808714-AD3F-4759-BFA3-9748FB9FBBD1}" srcOrd="0" destOrd="0" presId="urn:microsoft.com/office/officeart/2005/8/layout/hierarchy3"/>
    <dgm:cxn modelId="{8B570FC8-1957-475E-8589-09AEBB972F7A}" srcId="{D43C517C-BCD7-497B-84AB-DCFF9ACE029F}" destId="{B3CC2F96-9CB1-4893-8D2D-D4FDE4D6AB25}" srcOrd="1" destOrd="0" parTransId="{48D366FA-D65E-4D28-8BC4-78D9044FB41A}" sibTransId="{1C36C82A-4062-4A9B-9A28-349F7C1E8237}"/>
    <dgm:cxn modelId="{34DD8921-7FF8-4EFC-AB74-B915197FE086}" srcId="{5C7952CB-4EE5-4271-B2B8-2A9BDEF672A0}" destId="{C8256579-7C30-45BF-8AD5-F44310FD7CD1}" srcOrd="1" destOrd="0" parTransId="{887CB881-97CF-41D3-B20D-51DFBBDCA87C}" sibTransId="{29C45E20-D9B1-4259-9B15-00881B34F181}"/>
    <dgm:cxn modelId="{EDA8CFBF-BAA4-43EC-87E1-98A00B8B7ACF}" srcId="{D43C517C-BCD7-497B-84AB-DCFF9ACE029F}" destId="{2614BDC6-A1C7-46F2-8E23-49F4782B5795}" srcOrd="0" destOrd="0" parTransId="{03B677FD-F768-442D-BEB4-A7681940FE0C}" sibTransId="{5B7586C2-9D9C-4798-8EF3-AB7E5077140B}"/>
    <dgm:cxn modelId="{D8618725-86B7-41C4-87AB-A65A30448E0B}" type="presOf" srcId="{D43C517C-BCD7-497B-84AB-DCFF9ACE029F}" destId="{8BFA8BFD-C3D3-4863-88E1-DF02F5CD1BDA}" srcOrd="0" destOrd="0" presId="urn:microsoft.com/office/officeart/2005/8/layout/hierarchy3"/>
    <dgm:cxn modelId="{5680E8E6-DB6A-490C-B108-3BE9B0F4D570}" type="presOf" srcId="{C8256579-7C30-45BF-8AD5-F44310FD7CD1}" destId="{053EF869-0E3A-4D45-8689-F01A08CE236A}" srcOrd="1" destOrd="0" presId="urn:microsoft.com/office/officeart/2005/8/layout/hierarchy3"/>
    <dgm:cxn modelId="{A7061AE0-A629-4CC2-914C-E8B273375C2D}" type="presOf" srcId="{48D366FA-D65E-4D28-8BC4-78D9044FB41A}" destId="{98852A7B-BA90-4C6D-93D8-40A37C392635}" srcOrd="0" destOrd="0" presId="urn:microsoft.com/office/officeart/2005/8/layout/hierarchy3"/>
    <dgm:cxn modelId="{16EF0BA7-4B5D-4FBB-9000-A66E1BE5474E}" type="presOf" srcId="{C94D2B31-2F67-42A8-8D6A-D4C82680007F}" destId="{EC8CF750-48C8-4E34-AF13-E86F70763F94}" srcOrd="0" destOrd="0" presId="urn:microsoft.com/office/officeart/2005/8/layout/hierarchy3"/>
    <dgm:cxn modelId="{05856688-1E5E-4B2B-B9FB-98FCBCE447A9}" srcId="{C8256579-7C30-45BF-8AD5-F44310FD7CD1}" destId="{B10C662D-65AE-46B3-A8D9-FFC2D624B446}" srcOrd="1" destOrd="0" parTransId="{ABDACCC1-C3B9-4EA3-922E-EE6331458C5D}" sibTransId="{A07FDA7E-B3B4-465B-B33C-D2F348CDE7E3}"/>
    <dgm:cxn modelId="{5F68D1F0-F1D8-4150-8F59-D7F6658C5E41}" type="presOf" srcId="{ABDACCC1-C3B9-4EA3-922E-EE6331458C5D}" destId="{A1D680C6-F029-46A2-BF84-5FF7773F501C}" srcOrd="0" destOrd="0" presId="urn:microsoft.com/office/officeart/2005/8/layout/hierarchy3"/>
    <dgm:cxn modelId="{7E46E061-AF74-4010-BFCA-95CD1EECD16A}" type="presOf" srcId="{03B677FD-F768-442D-BEB4-A7681940FE0C}" destId="{210D35DD-4086-444E-92DA-FA588C2AE15F}" srcOrd="0" destOrd="0" presId="urn:microsoft.com/office/officeart/2005/8/layout/hierarchy3"/>
    <dgm:cxn modelId="{E3D663A8-21BE-4FA1-80A6-FAA9E2FA37CC}" type="presOf" srcId="{5C7952CB-4EE5-4271-B2B8-2A9BDEF672A0}" destId="{DA4CC3C0-6E8F-4F50-A7B5-7721B810C1B6}" srcOrd="0" destOrd="0" presId="urn:microsoft.com/office/officeart/2005/8/layout/hierarchy3"/>
    <dgm:cxn modelId="{6355372A-C13F-4E5D-A037-6E50BCC5B58C}" type="presParOf" srcId="{DA4CC3C0-6E8F-4F50-A7B5-7721B810C1B6}" destId="{B1546374-524A-44BA-8243-4848A44923DD}" srcOrd="0" destOrd="0" presId="urn:microsoft.com/office/officeart/2005/8/layout/hierarchy3"/>
    <dgm:cxn modelId="{46337E41-9F07-4FC1-B305-307AB8E9A458}" type="presParOf" srcId="{B1546374-524A-44BA-8243-4848A44923DD}" destId="{49C2869B-4B89-4CE1-9352-B53714E60532}" srcOrd="0" destOrd="0" presId="urn:microsoft.com/office/officeart/2005/8/layout/hierarchy3"/>
    <dgm:cxn modelId="{B865DCC7-DDEB-464D-9D20-77C76D733617}" type="presParOf" srcId="{49C2869B-4B89-4CE1-9352-B53714E60532}" destId="{8BFA8BFD-C3D3-4863-88E1-DF02F5CD1BDA}" srcOrd="0" destOrd="0" presId="urn:microsoft.com/office/officeart/2005/8/layout/hierarchy3"/>
    <dgm:cxn modelId="{5EEB02D4-EF72-4BE9-8EF0-16C021B57E16}" type="presParOf" srcId="{49C2869B-4B89-4CE1-9352-B53714E60532}" destId="{A34E761C-8A87-4079-8272-3BC4DC5AC279}" srcOrd="1" destOrd="0" presId="urn:microsoft.com/office/officeart/2005/8/layout/hierarchy3"/>
    <dgm:cxn modelId="{678E1A52-A334-4ADA-8BE2-21477448A92C}" type="presParOf" srcId="{B1546374-524A-44BA-8243-4848A44923DD}" destId="{76FD3605-7FE9-407D-BBA1-AA39176D78E7}" srcOrd="1" destOrd="0" presId="urn:microsoft.com/office/officeart/2005/8/layout/hierarchy3"/>
    <dgm:cxn modelId="{F03BB85A-19D6-4292-873C-63EDCAC99404}" type="presParOf" srcId="{76FD3605-7FE9-407D-BBA1-AA39176D78E7}" destId="{210D35DD-4086-444E-92DA-FA588C2AE15F}" srcOrd="0" destOrd="0" presId="urn:microsoft.com/office/officeart/2005/8/layout/hierarchy3"/>
    <dgm:cxn modelId="{76AA88EB-3101-4570-94D7-8BCB3BEE38BF}" type="presParOf" srcId="{76FD3605-7FE9-407D-BBA1-AA39176D78E7}" destId="{820F05EA-331D-4008-9A6A-0EAE9A5BF9C1}" srcOrd="1" destOrd="0" presId="urn:microsoft.com/office/officeart/2005/8/layout/hierarchy3"/>
    <dgm:cxn modelId="{A1BF65FE-96EE-4899-86A2-3307FF66ABC9}" type="presParOf" srcId="{76FD3605-7FE9-407D-BBA1-AA39176D78E7}" destId="{98852A7B-BA90-4C6D-93D8-40A37C392635}" srcOrd="2" destOrd="0" presId="urn:microsoft.com/office/officeart/2005/8/layout/hierarchy3"/>
    <dgm:cxn modelId="{4FDED895-5FAC-4008-B138-F0762A4CA653}" type="presParOf" srcId="{76FD3605-7FE9-407D-BBA1-AA39176D78E7}" destId="{ED255C38-DB13-4910-BF60-1178F28E1BED}" srcOrd="3" destOrd="0" presId="urn:microsoft.com/office/officeart/2005/8/layout/hierarchy3"/>
    <dgm:cxn modelId="{B43E4616-D66A-4C60-BD7B-9634BA3559BE}" type="presParOf" srcId="{DA4CC3C0-6E8F-4F50-A7B5-7721B810C1B6}" destId="{BF34AC14-80CE-4ACA-A80B-BA9701BD39F2}" srcOrd="1" destOrd="0" presId="urn:microsoft.com/office/officeart/2005/8/layout/hierarchy3"/>
    <dgm:cxn modelId="{89B15466-E36A-4F70-BA56-A86F4F48341A}" type="presParOf" srcId="{BF34AC14-80CE-4ACA-A80B-BA9701BD39F2}" destId="{7487DAE5-A23D-4427-B337-D16D9B5070AF}" srcOrd="0" destOrd="0" presId="urn:microsoft.com/office/officeart/2005/8/layout/hierarchy3"/>
    <dgm:cxn modelId="{4CA7957C-7FC2-48E4-A8F6-316A150B1346}" type="presParOf" srcId="{7487DAE5-A23D-4427-B337-D16D9B5070AF}" destId="{08808714-AD3F-4759-BFA3-9748FB9FBBD1}" srcOrd="0" destOrd="0" presId="urn:microsoft.com/office/officeart/2005/8/layout/hierarchy3"/>
    <dgm:cxn modelId="{F6B17426-B6AF-476C-B83D-9DEBA265EB75}" type="presParOf" srcId="{7487DAE5-A23D-4427-B337-D16D9B5070AF}" destId="{053EF869-0E3A-4D45-8689-F01A08CE236A}" srcOrd="1" destOrd="0" presId="urn:microsoft.com/office/officeart/2005/8/layout/hierarchy3"/>
    <dgm:cxn modelId="{04E47F08-9A33-4D5A-907E-8F926841A053}" type="presParOf" srcId="{BF34AC14-80CE-4ACA-A80B-BA9701BD39F2}" destId="{39EB243E-F814-422C-83A0-8B684E2163E4}" srcOrd="1" destOrd="0" presId="urn:microsoft.com/office/officeart/2005/8/layout/hierarchy3"/>
    <dgm:cxn modelId="{873085AF-94CA-446C-91E6-4215FB49A50A}" type="presParOf" srcId="{39EB243E-F814-422C-83A0-8B684E2163E4}" destId="{3A09130A-B789-4F89-B508-2105B8A6A815}" srcOrd="0" destOrd="0" presId="urn:microsoft.com/office/officeart/2005/8/layout/hierarchy3"/>
    <dgm:cxn modelId="{CD3608B3-C84A-46C2-9258-C5D45F7BBA43}" type="presParOf" srcId="{39EB243E-F814-422C-83A0-8B684E2163E4}" destId="{EC8CF750-48C8-4E34-AF13-E86F70763F94}" srcOrd="1" destOrd="0" presId="urn:microsoft.com/office/officeart/2005/8/layout/hierarchy3"/>
    <dgm:cxn modelId="{AEAC7147-3232-4E09-B4AE-B160C28723BE}" type="presParOf" srcId="{39EB243E-F814-422C-83A0-8B684E2163E4}" destId="{A1D680C6-F029-46A2-BF84-5FF7773F501C}" srcOrd="2" destOrd="0" presId="urn:microsoft.com/office/officeart/2005/8/layout/hierarchy3"/>
    <dgm:cxn modelId="{BB77A515-9D7F-4470-8282-01A5618501AB}" type="presParOf" srcId="{39EB243E-F814-422C-83A0-8B684E2163E4}" destId="{AD135A0B-63E9-45F9-959A-9D5716CA0AA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9BBB2C-F263-4D6F-972F-78F6580492A8}" type="doc">
      <dgm:prSet loTypeId="urn:microsoft.com/office/officeart/2005/8/layout/hierarchy3" loCatId="relationship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27181DD-11F8-442B-BC86-3D59421B37FB}">
      <dgm:prSet phldrT="[Текст]"/>
      <dgm:spPr/>
      <dgm:t>
        <a:bodyPr/>
        <a:lstStyle/>
        <a:p>
          <a:r>
            <a:rPr lang="ru-RU" dirty="0" smtClean="0"/>
            <a:t>мобильный</a:t>
          </a:r>
          <a:endParaRPr lang="ru-RU" dirty="0"/>
        </a:p>
      </dgm:t>
    </dgm:pt>
    <dgm:pt modelId="{1C90142B-813A-449B-93EE-B109344CFC60}" type="parTrans" cxnId="{9A1AF19D-D7CB-41C6-818F-DA241CC1A164}">
      <dgm:prSet/>
      <dgm:spPr/>
      <dgm:t>
        <a:bodyPr/>
        <a:lstStyle/>
        <a:p>
          <a:endParaRPr lang="ru-RU"/>
        </a:p>
      </dgm:t>
    </dgm:pt>
    <dgm:pt modelId="{04C86BDB-6F8C-4594-B5A3-896CBCD33812}" type="sibTrans" cxnId="{9A1AF19D-D7CB-41C6-818F-DA241CC1A164}">
      <dgm:prSet/>
      <dgm:spPr/>
      <dgm:t>
        <a:bodyPr/>
        <a:lstStyle/>
        <a:p>
          <a:endParaRPr lang="ru-RU"/>
        </a:p>
      </dgm:t>
    </dgm:pt>
    <dgm:pt modelId="{616B7E49-1AB2-42C6-A900-AFF944C6EDAA}">
      <dgm:prSet phldrT="[Текст]"/>
      <dgm:spPr/>
      <dgm:t>
        <a:bodyPr/>
        <a:lstStyle/>
        <a:p>
          <a:r>
            <a:rPr lang="ru-RU" dirty="0" smtClean="0"/>
            <a:t>Переключаются на общение с лёгкостью</a:t>
          </a:r>
        </a:p>
        <a:p>
          <a:r>
            <a:rPr lang="ru-RU" dirty="0" smtClean="0"/>
            <a:t>Легко отвлекаются</a:t>
          </a:r>
        </a:p>
        <a:p>
          <a:r>
            <a:rPr lang="ru-RU" dirty="0" smtClean="0"/>
            <a:t>Идут на контакт</a:t>
          </a:r>
        </a:p>
        <a:p>
          <a:r>
            <a:rPr lang="ru-RU" dirty="0" smtClean="0"/>
            <a:t>Торопливая речь</a:t>
          </a:r>
        </a:p>
        <a:p>
          <a:r>
            <a:rPr lang="ru-RU" dirty="0" smtClean="0"/>
            <a:t>Темы переменчивы</a:t>
          </a:r>
          <a:endParaRPr lang="ru-RU" dirty="0"/>
        </a:p>
      </dgm:t>
    </dgm:pt>
    <dgm:pt modelId="{3819E404-FB5F-4AC3-AFFD-B33B505AAF59}" type="parTrans" cxnId="{19FD7243-8977-4D6A-AEDB-33FA0AD42F81}">
      <dgm:prSet/>
      <dgm:spPr/>
      <dgm:t>
        <a:bodyPr/>
        <a:lstStyle/>
        <a:p>
          <a:endParaRPr lang="ru-RU"/>
        </a:p>
      </dgm:t>
    </dgm:pt>
    <dgm:pt modelId="{EAE3052B-49A6-481F-9424-D5ECF80EC684}" type="sibTrans" cxnId="{19FD7243-8977-4D6A-AEDB-33FA0AD42F81}">
      <dgm:prSet/>
      <dgm:spPr/>
      <dgm:t>
        <a:bodyPr/>
        <a:lstStyle/>
        <a:p>
          <a:endParaRPr lang="ru-RU"/>
        </a:p>
      </dgm:t>
    </dgm:pt>
    <dgm:pt modelId="{808100B4-D699-48D9-A757-6A0C3793392A}">
      <dgm:prSet phldrT="[Текст]"/>
      <dgm:spPr/>
      <dgm:t>
        <a:bodyPr/>
        <a:lstStyle/>
        <a:p>
          <a:r>
            <a:rPr lang="ru-RU" dirty="0" smtClean="0"/>
            <a:t>Важно помочь ему сосредоточиться на выбранной стратегии совместного действия</a:t>
          </a:r>
          <a:endParaRPr lang="ru-RU" dirty="0"/>
        </a:p>
      </dgm:t>
    </dgm:pt>
    <dgm:pt modelId="{D58E4914-4BFA-4218-9DCD-25FC97EE4DA6}" type="parTrans" cxnId="{5E1F9C69-F26D-4082-8977-29CB310532B2}">
      <dgm:prSet/>
      <dgm:spPr/>
      <dgm:t>
        <a:bodyPr/>
        <a:lstStyle/>
        <a:p>
          <a:endParaRPr lang="ru-RU"/>
        </a:p>
      </dgm:t>
    </dgm:pt>
    <dgm:pt modelId="{B55486BB-33B1-4824-BE60-43DBEC0048CF}" type="sibTrans" cxnId="{5E1F9C69-F26D-4082-8977-29CB310532B2}">
      <dgm:prSet/>
      <dgm:spPr/>
      <dgm:t>
        <a:bodyPr/>
        <a:lstStyle/>
        <a:p>
          <a:endParaRPr lang="ru-RU"/>
        </a:p>
      </dgm:t>
    </dgm:pt>
    <dgm:pt modelId="{9AA209A6-6D2E-4A2D-89A5-EB2B5B516046}">
      <dgm:prSet phldrT="[Текст]"/>
      <dgm:spPr/>
      <dgm:t>
        <a:bodyPr/>
        <a:lstStyle/>
        <a:p>
          <a:r>
            <a:rPr lang="ru-RU" dirty="0" smtClean="0"/>
            <a:t>ригидный</a:t>
          </a:r>
          <a:endParaRPr lang="ru-RU" dirty="0"/>
        </a:p>
      </dgm:t>
    </dgm:pt>
    <dgm:pt modelId="{98BAE8E1-D836-45C8-BC15-69B4B06D67C1}" type="parTrans" cxnId="{18639B4B-630D-4ACB-AAF7-D0006B49CE4B}">
      <dgm:prSet/>
      <dgm:spPr/>
      <dgm:t>
        <a:bodyPr/>
        <a:lstStyle/>
        <a:p>
          <a:endParaRPr lang="ru-RU"/>
        </a:p>
      </dgm:t>
    </dgm:pt>
    <dgm:pt modelId="{4FEF4DB0-A3EF-40AF-9130-A187A225B32D}" type="sibTrans" cxnId="{18639B4B-630D-4ACB-AAF7-D0006B49CE4B}">
      <dgm:prSet/>
      <dgm:spPr/>
      <dgm:t>
        <a:bodyPr/>
        <a:lstStyle/>
        <a:p>
          <a:endParaRPr lang="ru-RU"/>
        </a:p>
      </dgm:t>
    </dgm:pt>
    <dgm:pt modelId="{F7378959-1F26-4A38-B864-83DA36F3D52D}">
      <dgm:prSet phldrT="[Текст]"/>
      <dgm:spPr/>
      <dgm:t>
        <a:bodyPr/>
        <a:lstStyle/>
        <a:p>
          <a:r>
            <a:rPr lang="ru-RU" dirty="0" smtClean="0"/>
            <a:t>Долго обдумывает</a:t>
          </a:r>
        </a:p>
        <a:p>
          <a:r>
            <a:rPr lang="ru-RU" dirty="0" smtClean="0"/>
            <a:t>Составляет план действий</a:t>
          </a:r>
        </a:p>
        <a:p>
          <a:r>
            <a:rPr lang="ru-RU" dirty="0" smtClean="0"/>
            <a:t>Идеальный слушатель</a:t>
          </a:r>
        </a:p>
        <a:p>
          <a:r>
            <a:rPr lang="ru-RU" dirty="0" smtClean="0"/>
            <a:t>Говорит вдумчиво</a:t>
          </a:r>
        </a:p>
        <a:p>
          <a:r>
            <a:rPr lang="ru-RU" dirty="0" smtClean="0"/>
            <a:t>Не любит, когда перебивают</a:t>
          </a:r>
        </a:p>
        <a:p>
          <a:r>
            <a:rPr lang="ru-RU" dirty="0" smtClean="0"/>
            <a:t>Обидчив </a:t>
          </a:r>
          <a:endParaRPr lang="ru-RU" dirty="0"/>
        </a:p>
      </dgm:t>
    </dgm:pt>
    <dgm:pt modelId="{305B2655-402D-4ECC-887F-5F6BEF839080}" type="parTrans" cxnId="{51377A6D-4E8E-4747-9A54-39B0DE43BDB7}">
      <dgm:prSet/>
      <dgm:spPr/>
      <dgm:t>
        <a:bodyPr/>
        <a:lstStyle/>
        <a:p>
          <a:endParaRPr lang="ru-RU"/>
        </a:p>
      </dgm:t>
    </dgm:pt>
    <dgm:pt modelId="{05B7FBB3-01F9-44FD-872C-35C278D42674}" type="sibTrans" cxnId="{51377A6D-4E8E-4747-9A54-39B0DE43BDB7}">
      <dgm:prSet/>
      <dgm:spPr/>
      <dgm:t>
        <a:bodyPr/>
        <a:lstStyle/>
        <a:p>
          <a:endParaRPr lang="ru-RU"/>
        </a:p>
      </dgm:t>
    </dgm:pt>
    <dgm:pt modelId="{55F55702-1A65-4588-86B0-5F6A72D9F94E}">
      <dgm:prSet phldrT="[Текст]"/>
      <dgm:spPr/>
      <dgm:t>
        <a:bodyPr/>
        <a:lstStyle/>
        <a:p>
          <a:r>
            <a:rPr lang="ru-RU" dirty="0" smtClean="0"/>
            <a:t>Не раздражаться</a:t>
          </a:r>
        </a:p>
        <a:p>
          <a:r>
            <a:rPr lang="ru-RU" dirty="0" smtClean="0"/>
            <a:t>Не торопиться завершать начатый разговор</a:t>
          </a:r>
          <a:endParaRPr lang="ru-RU" dirty="0"/>
        </a:p>
      </dgm:t>
    </dgm:pt>
    <dgm:pt modelId="{0A6931C4-AC0F-4ADC-A499-956EF97534A2}" type="parTrans" cxnId="{519AD602-855A-4794-BED1-3F86D4899BEA}">
      <dgm:prSet/>
      <dgm:spPr/>
      <dgm:t>
        <a:bodyPr/>
        <a:lstStyle/>
        <a:p>
          <a:endParaRPr lang="ru-RU"/>
        </a:p>
      </dgm:t>
    </dgm:pt>
    <dgm:pt modelId="{200C1DE0-4223-4499-ACC1-6AC4C0BEF217}" type="sibTrans" cxnId="{519AD602-855A-4794-BED1-3F86D4899BEA}">
      <dgm:prSet/>
      <dgm:spPr/>
      <dgm:t>
        <a:bodyPr/>
        <a:lstStyle/>
        <a:p>
          <a:endParaRPr lang="ru-RU"/>
        </a:p>
      </dgm:t>
    </dgm:pt>
    <dgm:pt modelId="{93B042A2-5FB2-45D9-ADD7-642332C204A5}" type="pres">
      <dgm:prSet presAssocID="{029BBB2C-F263-4D6F-972F-78F6580492A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41CA45-4EAE-48A0-A657-6800A0A02387}" type="pres">
      <dgm:prSet presAssocID="{527181DD-11F8-442B-BC86-3D59421B37FB}" presName="root" presStyleCnt="0"/>
      <dgm:spPr/>
    </dgm:pt>
    <dgm:pt modelId="{EC0F3201-7CFD-4968-A9CD-78393F41CC65}" type="pres">
      <dgm:prSet presAssocID="{527181DD-11F8-442B-BC86-3D59421B37FB}" presName="rootComposite" presStyleCnt="0"/>
      <dgm:spPr/>
    </dgm:pt>
    <dgm:pt modelId="{5569216D-2455-4832-A6F4-2A412CEF538D}" type="pres">
      <dgm:prSet presAssocID="{527181DD-11F8-442B-BC86-3D59421B37FB}" presName="rootText" presStyleLbl="node1" presStyleIdx="0" presStyleCnt="2" custScaleY="40203"/>
      <dgm:spPr/>
      <dgm:t>
        <a:bodyPr/>
        <a:lstStyle/>
        <a:p>
          <a:endParaRPr lang="ru-RU"/>
        </a:p>
      </dgm:t>
    </dgm:pt>
    <dgm:pt modelId="{D83D3858-221D-41EC-AEC0-C22CD76389EA}" type="pres">
      <dgm:prSet presAssocID="{527181DD-11F8-442B-BC86-3D59421B37FB}" presName="rootConnector" presStyleLbl="node1" presStyleIdx="0" presStyleCnt="2"/>
      <dgm:spPr/>
      <dgm:t>
        <a:bodyPr/>
        <a:lstStyle/>
        <a:p>
          <a:endParaRPr lang="ru-RU"/>
        </a:p>
      </dgm:t>
    </dgm:pt>
    <dgm:pt modelId="{A961514C-D0B3-42AD-9C9C-8F8B1BEAD1B9}" type="pres">
      <dgm:prSet presAssocID="{527181DD-11F8-442B-BC86-3D59421B37FB}" presName="childShape" presStyleCnt="0"/>
      <dgm:spPr/>
    </dgm:pt>
    <dgm:pt modelId="{BE17110E-590E-408E-A8F2-0A33561EF66D}" type="pres">
      <dgm:prSet presAssocID="{3819E404-FB5F-4AC3-AFFD-B33B505AAF59}" presName="Name13" presStyleLbl="parChTrans1D2" presStyleIdx="0" presStyleCnt="4"/>
      <dgm:spPr/>
      <dgm:t>
        <a:bodyPr/>
        <a:lstStyle/>
        <a:p>
          <a:endParaRPr lang="ru-RU"/>
        </a:p>
      </dgm:t>
    </dgm:pt>
    <dgm:pt modelId="{3BDABDE3-EA1E-43C9-93BC-1BFA25F0B993}" type="pres">
      <dgm:prSet presAssocID="{616B7E49-1AB2-42C6-A900-AFF944C6EDAA}" presName="childText" presStyleLbl="bgAcc1" presStyleIdx="0" presStyleCnt="4" custScaleX="97873" custScaleY="124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7CD90F-B1A8-47B5-9EA3-E292C42C117D}" type="pres">
      <dgm:prSet presAssocID="{D58E4914-4BFA-4218-9DCD-25FC97EE4DA6}" presName="Name13" presStyleLbl="parChTrans1D2" presStyleIdx="1" presStyleCnt="4"/>
      <dgm:spPr/>
      <dgm:t>
        <a:bodyPr/>
        <a:lstStyle/>
        <a:p>
          <a:endParaRPr lang="ru-RU"/>
        </a:p>
      </dgm:t>
    </dgm:pt>
    <dgm:pt modelId="{B4AEC626-51B0-4516-8DAA-6830FC84A6B0}" type="pres">
      <dgm:prSet presAssocID="{808100B4-D699-48D9-A757-6A0C3793392A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7CC4FC-77D3-4839-9D3D-0D63B1765F09}" type="pres">
      <dgm:prSet presAssocID="{9AA209A6-6D2E-4A2D-89A5-EB2B5B516046}" presName="root" presStyleCnt="0"/>
      <dgm:spPr/>
    </dgm:pt>
    <dgm:pt modelId="{BA2F92F1-90D1-473D-8A7B-CC6F664F49BE}" type="pres">
      <dgm:prSet presAssocID="{9AA209A6-6D2E-4A2D-89A5-EB2B5B516046}" presName="rootComposite" presStyleCnt="0"/>
      <dgm:spPr/>
    </dgm:pt>
    <dgm:pt modelId="{78056CDD-171D-4C7C-956B-AD8473333AD0}" type="pres">
      <dgm:prSet presAssocID="{9AA209A6-6D2E-4A2D-89A5-EB2B5B516046}" presName="rootText" presStyleLbl="node1" presStyleIdx="1" presStyleCnt="2" custScaleY="40203"/>
      <dgm:spPr/>
      <dgm:t>
        <a:bodyPr/>
        <a:lstStyle/>
        <a:p>
          <a:endParaRPr lang="ru-RU"/>
        </a:p>
      </dgm:t>
    </dgm:pt>
    <dgm:pt modelId="{2282A57A-BF47-455D-8085-65B46519A2EE}" type="pres">
      <dgm:prSet presAssocID="{9AA209A6-6D2E-4A2D-89A5-EB2B5B516046}" presName="rootConnector" presStyleLbl="node1" presStyleIdx="1" presStyleCnt="2"/>
      <dgm:spPr/>
      <dgm:t>
        <a:bodyPr/>
        <a:lstStyle/>
        <a:p>
          <a:endParaRPr lang="ru-RU"/>
        </a:p>
      </dgm:t>
    </dgm:pt>
    <dgm:pt modelId="{BDD73AE9-B5BF-45B2-8B53-112BF197CB66}" type="pres">
      <dgm:prSet presAssocID="{9AA209A6-6D2E-4A2D-89A5-EB2B5B516046}" presName="childShape" presStyleCnt="0"/>
      <dgm:spPr/>
    </dgm:pt>
    <dgm:pt modelId="{3BBCC76E-B9B4-49E0-A3D1-D395AC77F1F8}" type="pres">
      <dgm:prSet presAssocID="{305B2655-402D-4ECC-887F-5F6BEF839080}" presName="Name13" presStyleLbl="parChTrans1D2" presStyleIdx="2" presStyleCnt="4"/>
      <dgm:spPr/>
      <dgm:t>
        <a:bodyPr/>
        <a:lstStyle/>
        <a:p>
          <a:endParaRPr lang="ru-RU"/>
        </a:p>
      </dgm:t>
    </dgm:pt>
    <dgm:pt modelId="{FB168262-1A9E-42E7-B316-8351639397AB}" type="pres">
      <dgm:prSet presAssocID="{F7378959-1F26-4A38-B864-83DA36F3D52D}" presName="childText" presStyleLbl="bgAcc1" presStyleIdx="2" presStyleCnt="4" custScaleX="95232" custScaleY="139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EF57FF-F4A2-4E79-9C13-4B598A1A6E8D}" type="pres">
      <dgm:prSet presAssocID="{0A6931C4-AC0F-4ADC-A499-956EF97534A2}" presName="Name13" presStyleLbl="parChTrans1D2" presStyleIdx="3" presStyleCnt="4"/>
      <dgm:spPr/>
      <dgm:t>
        <a:bodyPr/>
        <a:lstStyle/>
        <a:p>
          <a:endParaRPr lang="ru-RU"/>
        </a:p>
      </dgm:t>
    </dgm:pt>
    <dgm:pt modelId="{3487C9D6-3436-466C-939F-9DCA9E170511}" type="pres">
      <dgm:prSet presAssocID="{55F55702-1A65-4588-86B0-5F6A72D9F94E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719FFC-52F1-482D-87F7-5872FE0CEC16}" type="presOf" srcId="{9AA209A6-6D2E-4A2D-89A5-EB2B5B516046}" destId="{78056CDD-171D-4C7C-956B-AD8473333AD0}" srcOrd="0" destOrd="0" presId="urn:microsoft.com/office/officeart/2005/8/layout/hierarchy3"/>
    <dgm:cxn modelId="{3A162023-3EF1-4693-B284-110B9F76A9DF}" type="presOf" srcId="{0A6931C4-AC0F-4ADC-A499-956EF97534A2}" destId="{2FEF57FF-F4A2-4E79-9C13-4B598A1A6E8D}" srcOrd="0" destOrd="0" presId="urn:microsoft.com/office/officeart/2005/8/layout/hierarchy3"/>
    <dgm:cxn modelId="{CF4DBCF2-E54C-4F23-9EF8-31AD333DD97C}" type="presOf" srcId="{D58E4914-4BFA-4218-9DCD-25FC97EE4DA6}" destId="{FE7CD90F-B1A8-47B5-9EA3-E292C42C117D}" srcOrd="0" destOrd="0" presId="urn:microsoft.com/office/officeart/2005/8/layout/hierarchy3"/>
    <dgm:cxn modelId="{52B75A23-AA8F-49F3-8217-AB6429435A13}" type="presOf" srcId="{305B2655-402D-4ECC-887F-5F6BEF839080}" destId="{3BBCC76E-B9B4-49E0-A3D1-D395AC77F1F8}" srcOrd="0" destOrd="0" presId="urn:microsoft.com/office/officeart/2005/8/layout/hierarchy3"/>
    <dgm:cxn modelId="{8C2F0248-B124-4C25-9FE0-8EC4EC4B47B4}" type="presOf" srcId="{527181DD-11F8-442B-BC86-3D59421B37FB}" destId="{5569216D-2455-4832-A6F4-2A412CEF538D}" srcOrd="0" destOrd="0" presId="urn:microsoft.com/office/officeart/2005/8/layout/hierarchy3"/>
    <dgm:cxn modelId="{51377A6D-4E8E-4747-9A54-39B0DE43BDB7}" srcId="{9AA209A6-6D2E-4A2D-89A5-EB2B5B516046}" destId="{F7378959-1F26-4A38-B864-83DA36F3D52D}" srcOrd="0" destOrd="0" parTransId="{305B2655-402D-4ECC-887F-5F6BEF839080}" sibTransId="{05B7FBB3-01F9-44FD-872C-35C278D42674}"/>
    <dgm:cxn modelId="{18639B4B-630D-4ACB-AAF7-D0006B49CE4B}" srcId="{029BBB2C-F263-4D6F-972F-78F6580492A8}" destId="{9AA209A6-6D2E-4A2D-89A5-EB2B5B516046}" srcOrd="1" destOrd="0" parTransId="{98BAE8E1-D836-45C8-BC15-69B4B06D67C1}" sibTransId="{4FEF4DB0-A3EF-40AF-9130-A187A225B32D}"/>
    <dgm:cxn modelId="{505D59FA-DCD6-4B83-BE3A-34DC2005F209}" type="presOf" srcId="{3819E404-FB5F-4AC3-AFFD-B33B505AAF59}" destId="{BE17110E-590E-408E-A8F2-0A33561EF66D}" srcOrd="0" destOrd="0" presId="urn:microsoft.com/office/officeart/2005/8/layout/hierarchy3"/>
    <dgm:cxn modelId="{104BC685-78B7-4381-ADD5-A7014569ACC2}" type="presOf" srcId="{9AA209A6-6D2E-4A2D-89A5-EB2B5B516046}" destId="{2282A57A-BF47-455D-8085-65B46519A2EE}" srcOrd="1" destOrd="0" presId="urn:microsoft.com/office/officeart/2005/8/layout/hierarchy3"/>
    <dgm:cxn modelId="{9A1AF19D-D7CB-41C6-818F-DA241CC1A164}" srcId="{029BBB2C-F263-4D6F-972F-78F6580492A8}" destId="{527181DD-11F8-442B-BC86-3D59421B37FB}" srcOrd="0" destOrd="0" parTransId="{1C90142B-813A-449B-93EE-B109344CFC60}" sibTransId="{04C86BDB-6F8C-4594-B5A3-896CBCD33812}"/>
    <dgm:cxn modelId="{BB56E3FF-B0A2-40F5-BFFF-FB57D08BA728}" type="presOf" srcId="{616B7E49-1AB2-42C6-A900-AFF944C6EDAA}" destId="{3BDABDE3-EA1E-43C9-93BC-1BFA25F0B993}" srcOrd="0" destOrd="0" presId="urn:microsoft.com/office/officeart/2005/8/layout/hierarchy3"/>
    <dgm:cxn modelId="{A0A01CF5-1E10-4F20-96B1-F5869A907202}" type="presOf" srcId="{F7378959-1F26-4A38-B864-83DA36F3D52D}" destId="{FB168262-1A9E-42E7-B316-8351639397AB}" srcOrd="0" destOrd="0" presId="urn:microsoft.com/office/officeart/2005/8/layout/hierarchy3"/>
    <dgm:cxn modelId="{19FD7243-8977-4D6A-AEDB-33FA0AD42F81}" srcId="{527181DD-11F8-442B-BC86-3D59421B37FB}" destId="{616B7E49-1AB2-42C6-A900-AFF944C6EDAA}" srcOrd="0" destOrd="0" parTransId="{3819E404-FB5F-4AC3-AFFD-B33B505AAF59}" sibTransId="{EAE3052B-49A6-481F-9424-D5ECF80EC684}"/>
    <dgm:cxn modelId="{ABB75BC0-B362-4B07-ADA5-BB729E5ADE47}" type="presOf" srcId="{527181DD-11F8-442B-BC86-3D59421B37FB}" destId="{D83D3858-221D-41EC-AEC0-C22CD76389EA}" srcOrd="1" destOrd="0" presId="urn:microsoft.com/office/officeart/2005/8/layout/hierarchy3"/>
    <dgm:cxn modelId="{96FCA7E0-490B-40DA-BFBF-70CC048B25A0}" type="presOf" srcId="{029BBB2C-F263-4D6F-972F-78F6580492A8}" destId="{93B042A2-5FB2-45D9-ADD7-642332C204A5}" srcOrd="0" destOrd="0" presId="urn:microsoft.com/office/officeart/2005/8/layout/hierarchy3"/>
    <dgm:cxn modelId="{5E1F9C69-F26D-4082-8977-29CB310532B2}" srcId="{527181DD-11F8-442B-BC86-3D59421B37FB}" destId="{808100B4-D699-48D9-A757-6A0C3793392A}" srcOrd="1" destOrd="0" parTransId="{D58E4914-4BFA-4218-9DCD-25FC97EE4DA6}" sibTransId="{B55486BB-33B1-4824-BE60-43DBEC0048CF}"/>
    <dgm:cxn modelId="{519AD602-855A-4794-BED1-3F86D4899BEA}" srcId="{9AA209A6-6D2E-4A2D-89A5-EB2B5B516046}" destId="{55F55702-1A65-4588-86B0-5F6A72D9F94E}" srcOrd="1" destOrd="0" parTransId="{0A6931C4-AC0F-4ADC-A499-956EF97534A2}" sibTransId="{200C1DE0-4223-4499-ACC1-6AC4C0BEF217}"/>
    <dgm:cxn modelId="{BACAC075-353F-414B-8950-183189149379}" type="presOf" srcId="{808100B4-D699-48D9-A757-6A0C3793392A}" destId="{B4AEC626-51B0-4516-8DAA-6830FC84A6B0}" srcOrd="0" destOrd="0" presId="urn:microsoft.com/office/officeart/2005/8/layout/hierarchy3"/>
    <dgm:cxn modelId="{98BFD7AF-C3F7-46B6-9663-028C248FF5B1}" type="presOf" srcId="{55F55702-1A65-4588-86B0-5F6A72D9F94E}" destId="{3487C9D6-3436-466C-939F-9DCA9E170511}" srcOrd="0" destOrd="0" presId="urn:microsoft.com/office/officeart/2005/8/layout/hierarchy3"/>
    <dgm:cxn modelId="{E59AEAA0-32DD-4ADB-84DB-E4059FC24DA2}" type="presParOf" srcId="{93B042A2-5FB2-45D9-ADD7-642332C204A5}" destId="{6841CA45-4EAE-48A0-A657-6800A0A02387}" srcOrd="0" destOrd="0" presId="urn:microsoft.com/office/officeart/2005/8/layout/hierarchy3"/>
    <dgm:cxn modelId="{36301044-D84D-48D7-AF15-1C8B063DF0E1}" type="presParOf" srcId="{6841CA45-4EAE-48A0-A657-6800A0A02387}" destId="{EC0F3201-7CFD-4968-A9CD-78393F41CC65}" srcOrd="0" destOrd="0" presId="urn:microsoft.com/office/officeart/2005/8/layout/hierarchy3"/>
    <dgm:cxn modelId="{F5DDDE34-1E43-4B7C-96C8-2DF74E9FDA7A}" type="presParOf" srcId="{EC0F3201-7CFD-4968-A9CD-78393F41CC65}" destId="{5569216D-2455-4832-A6F4-2A412CEF538D}" srcOrd="0" destOrd="0" presId="urn:microsoft.com/office/officeart/2005/8/layout/hierarchy3"/>
    <dgm:cxn modelId="{ECAD8099-CDE1-4792-AC7A-9AD950533CB4}" type="presParOf" srcId="{EC0F3201-7CFD-4968-A9CD-78393F41CC65}" destId="{D83D3858-221D-41EC-AEC0-C22CD76389EA}" srcOrd="1" destOrd="0" presId="urn:microsoft.com/office/officeart/2005/8/layout/hierarchy3"/>
    <dgm:cxn modelId="{2EAB386D-934F-4C63-ACC1-3DCEE717E75A}" type="presParOf" srcId="{6841CA45-4EAE-48A0-A657-6800A0A02387}" destId="{A961514C-D0B3-42AD-9C9C-8F8B1BEAD1B9}" srcOrd="1" destOrd="0" presId="urn:microsoft.com/office/officeart/2005/8/layout/hierarchy3"/>
    <dgm:cxn modelId="{DB28BD2E-8F17-4D77-8BC5-3CBE88364DB6}" type="presParOf" srcId="{A961514C-D0B3-42AD-9C9C-8F8B1BEAD1B9}" destId="{BE17110E-590E-408E-A8F2-0A33561EF66D}" srcOrd="0" destOrd="0" presId="urn:microsoft.com/office/officeart/2005/8/layout/hierarchy3"/>
    <dgm:cxn modelId="{66067C1A-FA66-41B9-81C4-F8B441600640}" type="presParOf" srcId="{A961514C-D0B3-42AD-9C9C-8F8B1BEAD1B9}" destId="{3BDABDE3-EA1E-43C9-93BC-1BFA25F0B993}" srcOrd="1" destOrd="0" presId="urn:microsoft.com/office/officeart/2005/8/layout/hierarchy3"/>
    <dgm:cxn modelId="{6B6CF6F7-6C27-4D10-B8DF-538DA9E52203}" type="presParOf" srcId="{A961514C-D0B3-42AD-9C9C-8F8B1BEAD1B9}" destId="{FE7CD90F-B1A8-47B5-9EA3-E292C42C117D}" srcOrd="2" destOrd="0" presId="urn:microsoft.com/office/officeart/2005/8/layout/hierarchy3"/>
    <dgm:cxn modelId="{A6493571-F478-4BF5-B5EE-5F8B39A5C04B}" type="presParOf" srcId="{A961514C-D0B3-42AD-9C9C-8F8B1BEAD1B9}" destId="{B4AEC626-51B0-4516-8DAA-6830FC84A6B0}" srcOrd="3" destOrd="0" presId="urn:microsoft.com/office/officeart/2005/8/layout/hierarchy3"/>
    <dgm:cxn modelId="{5C51852C-187E-4778-9B20-66500DCB5ADB}" type="presParOf" srcId="{93B042A2-5FB2-45D9-ADD7-642332C204A5}" destId="{087CC4FC-77D3-4839-9D3D-0D63B1765F09}" srcOrd="1" destOrd="0" presId="urn:microsoft.com/office/officeart/2005/8/layout/hierarchy3"/>
    <dgm:cxn modelId="{F17C9DDD-0CB6-45C1-B5C7-5F5FC620C376}" type="presParOf" srcId="{087CC4FC-77D3-4839-9D3D-0D63B1765F09}" destId="{BA2F92F1-90D1-473D-8A7B-CC6F664F49BE}" srcOrd="0" destOrd="0" presId="urn:microsoft.com/office/officeart/2005/8/layout/hierarchy3"/>
    <dgm:cxn modelId="{1EB6361E-5979-4527-B39E-123AAA64107C}" type="presParOf" srcId="{BA2F92F1-90D1-473D-8A7B-CC6F664F49BE}" destId="{78056CDD-171D-4C7C-956B-AD8473333AD0}" srcOrd="0" destOrd="0" presId="urn:microsoft.com/office/officeart/2005/8/layout/hierarchy3"/>
    <dgm:cxn modelId="{A15E250F-13BB-4997-A7DD-272CE2DA1111}" type="presParOf" srcId="{BA2F92F1-90D1-473D-8A7B-CC6F664F49BE}" destId="{2282A57A-BF47-455D-8085-65B46519A2EE}" srcOrd="1" destOrd="0" presId="urn:microsoft.com/office/officeart/2005/8/layout/hierarchy3"/>
    <dgm:cxn modelId="{8A56E40F-1E35-40B3-B7B3-406AAE040672}" type="presParOf" srcId="{087CC4FC-77D3-4839-9D3D-0D63B1765F09}" destId="{BDD73AE9-B5BF-45B2-8B53-112BF197CB66}" srcOrd="1" destOrd="0" presId="urn:microsoft.com/office/officeart/2005/8/layout/hierarchy3"/>
    <dgm:cxn modelId="{2A2762B7-330B-470C-B5EA-C48C81646311}" type="presParOf" srcId="{BDD73AE9-B5BF-45B2-8B53-112BF197CB66}" destId="{3BBCC76E-B9B4-49E0-A3D1-D395AC77F1F8}" srcOrd="0" destOrd="0" presId="urn:microsoft.com/office/officeart/2005/8/layout/hierarchy3"/>
    <dgm:cxn modelId="{22433EB7-29E3-4C2D-9C78-B8CAFBC25583}" type="presParOf" srcId="{BDD73AE9-B5BF-45B2-8B53-112BF197CB66}" destId="{FB168262-1A9E-42E7-B316-8351639397AB}" srcOrd="1" destOrd="0" presId="urn:microsoft.com/office/officeart/2005/8/layout/hierarchy3"/>
    <dgm:cxn modelId="{D97AEFDC-1F06-434D-BB4C-263A312D6822}" type="presParOf" srcId="{BDD73AE9-B5BF-45B2-8B53-112BF197CB66}" destId="{2FEF57FF-F4A2-4E79-9C13-4B598A1A6E8D}" srcOrd="2" destOrd="0" presId="urn:microsoft.com/office/officeart/2005/8/layout/hierarchy3"/>
    <dgm:cxn modelId="{20A47409-83CF-4F59-8E70-0F592D936B9E}" type="presParOf" srcId="{BDD73AE9-B5BF-45B2-8B53-112BF197CB66}" destId="{3487C9D6-3436-466C-939F-9DCA9E17051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47F9FF-873A-4B3C-86F4-9D0AD167F8CA}" type="doc">
      <dgm:prSet loTypeId="urn:microsoft.com/office/officeart/2005/8/layout/hierarchy3" loCatId="hierarchy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0B537703-7F3E-471D-B345-53BE89ADE82A}">
      <dgm:prSet phldrT="[Текст]"/>
      <dgm:spPr/>
      <dgm:t>
        <a:bodyPr/>
        <a:lstStyle/>
        <a:p>
          <a:r>
            <a:rPr lang="ru-RU" dirty="0" smtClean="0"/>
            <a:t>экстраверт</a:t>
          </a:r>
          <a:endParaRPr lang="ru-RU" dirty="0"/>
        </a:p>
      </dgm:t>
    </dgm:pt>
    <dgm:pt modelId="{1F5F7125-373C-429D-8C83-3343A1CEA7B1}" type="parTrans" cxnId="{EE55E29A-7A58-4A65-853B-FD5E9FDEF8DC}">
      <dgm:prSet/>
      <dgm:spPr/>
      <dgm:t>
        <a:bodyPr/>
        <a:lstStyle/>
        <a:p>
          <a:endParaRPr lang="ru-RU"/>
        </a:p>
      </dgm:t>
    </dgm:pt>
    <dgm:pt modelId="{C1095C50-69FF-472E-B61A-7646DCFDB1BD}" type="sibTrans" cxnId="{EE55E29A-7A58-4A65-853B-FD5E9FDEF8DC}">
      <dgm:prSet/>
      <dgm:spPr/>
      <dgm:t>
        <a:bodyPr/>
        <a:lstStyle/>
        <a:p>
          <a:endParaRPr lang="ru-RU"/>
        </a:p>
      </dgm:t>
    </dgm:pt>
    <dgm:pt modelId="{7562AC23-1E47-4844-969C-7C3A5488DE95}">
      <dgm:prSet phldrT="[Текст]"/>
      <dgm:spPr/>
      <dgm:t>
        <a:bodyPr/>
        <a:lstStyle/>
        <a:p>
          <a:r>
            <a:rPr lang="ru-RU" dirty="0" smtClean="0"/>
            <a:t>Расположен к общению</a:t>
          </a:r>
        </a:p>
        <a:p>
          <a:r>
            <a:rPr lang="ru-RU" dirty="0" smtClean="0"/>
            <a:t>Скучает без общения</a:t>
          </a:r>
        </a:p>
        <a:p>
          <a:r>
            <a:rPr lang="ru-RU" dirty="0" smtClean="0"/>
            <a:t>Сходится с разными людьми</a:t>
          </a:r>
        </a:p>
        <a:p>
          <a:r>
            <a:rPr lang="ru-RU" dirty="0" smtClean="0"/>
            <a:t>Дружелюбие не стойко, поверхностно</a:t>
          </a:r>
        </a:p>
        <a:p>
          <a:r>
            <a:rPr lang="ru-RU" dirty="0" smtClean="0"/>
            <a:t>Любит привлечь внимание</a:t>
          </a:r>
        </a:p>
      </dgm:t>
    </dgm:pt>
    <dgm:pt modelId="{64C6A802-B32B-4B19-8784-AA50AD72F8CA}" type="parTrans" cxnId="{638E2ECD-6A11-4D07-9CB4-977380D83CBA}">
      <dgm:prSet/>
      <dgm:spPr/>
      <dgm:t>
        <a:bodyPr/>
        <a:lstStyle/>
        <a:p>
          <a:endParaRPr lang="ru-RU"/>
        </a:p>
      </dgm:t>
    </dgm:pt>
    <dgm:pt modelId="{4AFFF770-A84F-4098-AA55-8A218BD45043}" type="sibTrans" cxnId="{638E2ECD-6A11-4D07-9CB4-977380D83CBA}">
      <dgm:prSet/>
      <dgm:spPr/>
      <dgm:t>
        <a:bodyPr/>
        <a:lstStyle/>
        <a:p>
          <a:endParaRPr lang="ru-RU"/>
        </a:p>
      </dgm:t>
    </dgm:pt>
    <dgm:pt modelId="{5272D4E3-4B60-4EE8-BB59-B653189C7667}">
      <dgm:prSet phldrT="[Текст]"/>
      <dgm:spPr/>
      <dgm:t>
        <a:bodyPr/>
        <a:lstStyle/>
        <a:p>
          <a:r>
            <a:rPr lang="ru-RU" smtClean="0"/>
            <a:t>интроверт</a:t>
          </a:r>
          <a:endParaRPr lang="ru-RU" dirty="0"/>
        </a:p>
      </dgm:t>
    </dgm:pt>
    <dgm:pt modelId="{C985A913-0C8D-4E51-A71E-BFB6535ECCDF}" type="parTrans" cxnId="{0DC17A65-042E-4620-846A-4807D32190C9}">
      <dgm:prSet/>
      <dgm:spPr/>
      <dgm:t>
        <a:bodyPr/>
        <a:lstStyle/>
        <a:p>
          <a:endParaRPr lang="ru-RU"/>
        </a:p>
      </dgm:t>
    </dgm:pt>
    <dgm:pt modelId="{8BF39A05-8267-4E44-AB88-030551B4CB95}" type="sibTrans" cxnId="{0DC17A65-042E-4620-846A-4807D32190C9}">
      <dgm:prSet/>
      <dgm:spPr/>
      <dgm:t>
        <a:bodyPr/>
        <a:lstStyle/>
        <a:p>
          <a:endParaRPr lang="ru-RU"/>
        </a:p>
      </dgm:t>
    </dgm:pt>
    <dgm:pt modelId="{4A609181-298E-43B5-9717-B57B055C8813}">
      <dgm:prSet phldrT="[Текст]"/>
      <dgm:spPr/>
      <dgm:t>
        <a:bodyPr/>
        <a:lstStyle/>
        <a:p>
          <a:r>
            <a:rPr lang="ru-RU" dirty="0" smtClean="0"/>
            <a:t>Не общителен</a:t>
          </a:r>
        </a:p>
        <a:p>
          <a:r>
            <a:rPr lang="ru-RU" dirty="0" smtClean="0"/>
            <a:t>Его трудно понять</a:t>
          </a:r>
        </a:p>
        <a:p>
          <a:r>
            <a:rPr lang="ru-RU" dirty="0" smtClean="0"/>
            <a:t>Кажется странным</a:t>
          </a:r>
          <a:endParaRPr lang="ru-RU" dirty="0"/>
        </a:p>
      </dgm:t>
    </dgm:pt>
    <dgm:pt modelId="{760197FB-12AC-4E6B-99B6-5BD14E3D99BE}" type="parTrans" cxnId="{69A9B390-7F2D-459B-84F4-444A0582083D}">
      <dgm:prSet/>
      <dgm:spPr/>
      <dgm:t>
        <a:bodyPr/>
        <a:lstStyle/>
        <a:p>
          <a:endParaRPr lang="ru-RU"/>
        </a:p>
      </dgm:t>
    </dgm:pt>
    <dgm:pt modelId="{12CBD2A6-DBE7-4887-B6B8-CCBCD7FAD04A}" type="sibTrans" cxnId="{69A9B390-7F2D-459B-84F4-444A0582083D}">
      <dgm:prSet/>
      <dgm:spPr/>
      <dgm:t>
        <a:bodyPr/>
        <a:lstStyle/>
        <a:p>
          <a:endParaRPr lang="ru-RU"/>
        </a:p>
      </dgm:t>
    </dgm:pt>
    <dgm:pt modelId="{DB65AECB-6E90-4939-A0C1-742FC5A2F1A8}" type="pres">
      <dgm:prSet presAssocID="{D547F9FF-873A-4B3C-86F4-9D0AD167F8C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B001280-10A0-4998-8FD7-9479C22DF0D3}" type="pres">
      <dgm:prSet presAssocID="{0B537703-7F3E-471D-B345-53BE89ADE82A}" presName="root" presStyleCnt="0"/>
      <dgm:spPr/>
    </dgm:pt>
    <dgm:pt modelId="{89EE7484-BA93-4FA2-97D1-4530E2B9955A}" type="pres">
      <dgm:prSet presAssocID="{0B537703-7F3E-471D-B345-53BE89ADE82A}" presName="rootComposite" presStyleCnt="0"/>
      <dgm:spPr/>
    </dgm:pt>
    <dgm:pt modelId="{2B32F5B3-8FCC-43F4-8667-0A9C0FD8DAE6}" type="pres">
      <dgm:prSet presAssocID="{0B537703-7F3E-471D-B345-53BE89ADE82A}" presName="rootText" presStyleLbl="node1" presStyleIdx="0" presStyleCnt="2" custScaleY="41646"/>
      <dgm:spPr/>
      <dgm:t>
        <a:bodyPr/>
        <a:lstStyle/>
        <a:p>
          <a:endParaRPr lang="ru-RU"/>
        </a:p>
      </dgm:t>
    </dgm:pt>
    <dgm:pt modelId="{79048238-927B-4B1D-8E76-A3CC9ACDE7F8}" type="pres">
      <dgm:prSet presAssocID="{0B537703-7F3E-471D-B345-53BE89ADE82A}" presName="rootConnector" presStyleLbl="node1" presStyleIdx="0" presStyleCnt="2"/>
      <dgm:spPr/>
      <dgm:t>
        <a:bodyPr/>
        <a:lstStyle/>
        <a:p>
          <a:endParaRPr lang="ru-RU"/>
        </a:p>
      </dgm:t>
    </dgm:pt>
    <dgm:pt modelId="{362D9B8D-3B5E-4944-8901-638F07412DE1}" type="pres">
      <dgm:prSet presAssocID="{0B537703-7F3E-471D-B345-53BE89ADE82A}" presName="childShape" presStyleCnt="0"/>
      <dgm:spPr/>
    </dgm:pt>
    <dgm:pt modelId="{86147337-F495-40B6-8C1D-5E4BCFED41F9}" type="pres">
      <dgm:prSet presAssocID="{64C6A802-B32B-4B19-8784-AA50AD72F8CA}" presName="Name13" presStyleLbl="parChTrans1D2" presStyleIdx="0" presStyleCnt="2"/>
      <dgm:spPr/>
      <dgm:t>
        <a:bodyPr/>
        <a:lstStyle/>
        <a:p>
          <a:endParaRPr lang="ru-RU"/>
        </a:p>
      </dgm:t>
    </dgm:pt>
    <dgm:pt modelId="{8FE31D3C-3D69-4F96-879D-00FB1FDEEE5D}" type="pres">
      <dgm:prSet presAssocID="{7562AC23-1E47-4844-969C-7C3A5488DE95}" presName="childText" presStyleLbl="bgAcc1" presStyleIdx="0" presStyleCnt="2" custScaleX="108165" custScaleY="150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61FAE-4C1D-44B0-A12C-9F0B2C2F75BB}" type="pres">
      <dgm:prSet presAssocID="{5272D4E3-4B60-4EE8-BB59-B653189C7667}" presName="root" presStyleCnt="0"/>
      <dgm:spPr/>
    </dgm:pt>
    <dgm:pt modelId="{42D4AB68-F203-4C52-BE52-579A54DB9C57}" type="pres">
      <dgm:prSet presAssocID="{5272D4E3-4B60-4EE8-BB59-B653189C7667}" presName="rootComposite" presStyleCnt="0"/>
      <dgm:spPr/>
    </dgm:pt>
    <dgm:pt modelId="{359A4BDE-8895-490A-A937-1128B1A64F92}" type="pres">
      <dgm:prSet presAssocID="{5272D4E3-4B60-4EE8-BB59-B653189C7667}" presName="rootText" presStyleLbl="node1" presStyleIdx="1" presStyleCnt="2" custScaleY="38184"/>
      <dgm:spPr/>
      <dgm:t>
        <a:bodyPr/>
        <a:lstStyle/>
        <a:p>
          <a:endParaRPr lang="ru-RU"/>
        </a:p>
      </dgm:t>
    </dgm:pt>
    <dgm:pt modelId="{378BC767-20CE-4974-A8F6-D674B9F76D79}" type="pres">
      <dgm:prSet presAssocID="{5272D4E3-4B60-4EE8-BB59-B653189C7667}" presName="rootConnector" presStyleLbl="node1" presStyleIdx="1" presStyleCnt="2"/>
      <dgm:spPr/>
      <dgm:t>
        <a:bodyPr/>
        <a:lstStyle/>
        <a:p>
          <a:endParaRPr lang="ru-RU"/>
        </a:p>
      </dgm:t>
    </dgm:pt>
    <dgm:pt modelId="{919308FF-5E53-40B0-8B0C-16F8C0044EED}" type="pres">
      <dgm:prSet presAssocID="{5272D4E3-4B60-4EE8-BB59-B653189C7667}" presName="childShape" presStyleCnt="0"/>
      <dgm:spPr/>
    </dgm:pt>
    <dgm:pt modelId="{3E3F2036-09DE-48E4-AD17-F1BF8B9D9EAF}" type="pres">
      <dgm:prSet presAssocID="{760197FB-12AC-4E6B-99B6-5BD14E3D99BE}" presName="Name13" presStyleLbl="parChTrans1D2" presStyleIdx="1" presStyleCnt="2"/>
      <dgm:spPr/>
      <dgm:t>
        <a:bodyPr/>
        <a:lstStyle/>
        <a:p>
          <a:endParaRPr lang="ru-RU"/>
        </a:p>
      </dgm:t>
    </dgm:pt>
    <dgm:pt modelId="{7EABB189-1407-49A6-B02C-29874DBE3F15}" type="pres">
      <dgm:prSet presAssocID="{4A609181-298E-43B5-9717-B57B055C8813}" presName="childText" presStyleLbl="bgAcc1" presStyleIdx="1" presStyleCnt="2" custScaleX="103237" custScaleY="144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D51BAC-9BC2-4971-ABB7-E9289D97BDB4}" type="presOf" srcId="{7562AC23-1E47-4844-969C-7C3A5488DE95}" destId="{8FE31D3C-3D69-4F96-879D-00FB1FDEEE5D}" srcOrd="0" destOrd="0" presId="urn:microsoft.com/office/officeart/2005/8/layout/hierarchy3"/>
    <dgm:cxn modelId="{69A9B390-7F2D-459B-84F4-444A0582083D}" srcId="{5272D4E3-4B60-4EE8-BB59-B653189C7667}" destId="{4A609181-298E-43B5-9717-B57B055C8813}" srcOrd="0" destOrd="0" parTransId="{760197FB-12AC-4E6B-99B6-5BD14E3D99BE}" sibTransId="{12CBD2A6-DBE7-4887-B6B8-CCBCD7FAD04A}"/>
    <dgm:cxn modelId="{0DC17A65-042E-4620-846A-4807D32190C9}" srcId="{D547F9FF-873A-4B3C-86F4-9D0AD167F8CA}" destId="{5272D4E3-4B60-4EE8-BB59-B653189C7667}" srcOrd="1" destOrd="0" parTransId="{C985A913-0C8D-4E51-A71E-BFB6535ECCDF}" sibTransId="{8BF39A05-8267-4E44-AB88-030551B4CB95}"/>
    <dgm:cxn modelId="{D72D496C-D1C1-4D6D-BF5A-3BD8DEE6AE30}" type="presOf" srcId="{64C6A802-B32B-4B19-8784-AA50AD72F8CA}" destId="{86147337-F495-40B6-8C1D-5E4BCFED41F9}" srcOrd="0" destOrd="0" presId="urn:microsoft.com/office/officeart/2005/8/layout/hierarchy3"/>
    <dgm:cxn modelId="{638E2ECD-6A11-4D07-9CB4-977380D83CBA}" srcId="{0B537703-7F3E-471D-B345-53BE89ADE82A}" destId="{7562AC23-1E47-4844-969C-7C3A5488DE95}" srcOrd="0" destOrd="0" parTransId="{64C6A802-B32B-4B19-8784-AA50AD72F8CA}" sibTransId="{4AFFF770-A84F-4098-AA55-8A218BD45043}"/>
    <dgm:cxn modelId="{A9971552-668A-481B-9FC7-496D9E219D13}" type="presOf" srcId="{0B537703-7F3E-471D-B345-53BE89ADE82A}" destId="{79048238-927B-4B1D-8E76-A3CC9ACDE7F8}" srcOrd="1" destOrd="0" presId="urn:microsoft.com/office/officeart/2005/8/layout/hierarchy3"/>
    <dgm:cxn modelId="{C5F83821-129D-47FD-8251-70FC56E5F3F3}" type="presOf" srcId="{5272D4E3-4B60-4EE8-BB59-B653189C7667}" destId="{378BC767-20CE-4974-A8F6-D674B9F76D79}" srcOrd="1" destOrd="0" presId="urn:microsoft.com/office/officeart/2005/8/layout/hierarchy3"/>
    <dgm:cxn modelId="{1A039CEA-78E6-4739-8427-DFCD37782CA0}" type="presOf" srcId="{760197FB-12AC-4E6B-99B6-5BD14E3D99BE}" destId="{3E3F2036-09DE-48E4-AD17-F1BF8B9D9EAF}" srcOrd="0" destOrd="0" presId="urn:microsoft.com/office/officeart/2005/8/layout/hierarchy3"/>
    <dgm:cxn modelId="{27C4E691-50B5-42AE-ACD2-4C18CC412ED1}" type="presOf" srcId="{D547F9FF-873A-4B3C-86F4-9D0AD167F8CA}" destId="{DB65AECB-6E90-4939-A0C1-742FC5A2F1A8}" srcOrd="0" destOrd="0" presId="urn:microsoft.com/office/officeart/2005/8/layout/hierarchy3"/>
    <dgm:cxn modelId="{EE55E29A-7A58-4A65-853B-FD5E9FDEF8DC}" srcId="{D547F9FF-873A-4B3C-86F4-9D0AD167F8CA}" destId="{0B537703-7F3E-471D-B345-53BE89ADE82A}" srcOrd="0" destOrd="0" parTransId="{1F5F7125-373C-429D-8C83-3343A1CEA7B1}" sibTransId="{C1095C50-69FF-472E-B61A-7646DCFDB1BD}"/>
    <dgm:cxn modelId="{DF168087-697B-4F69-B325-D658B0E28B7F}" type="presOf" srcId="{5272D4E3-4B60-4EE8-BB59-B653189C7667}" destId="{359A4BDE-8895-490A-A937-1128B1A64F92}" srcOrd="0" destOrd="0" presId="urn:microsoft.com/office/officeart/2005/8/layout/hierarchy3"/>
    <dgm:cxn modelId="{DC4AF205-BD84-471C-A842-62B6E1C4C5BA}" type="presOf" srcId="{4A609181-298E-43B5-9717-B57B055C8813}" destId="{7EABB189-1407-49A6-B02C-29874DBE3F15}" srcOrd="0" destOrd="0" presId="urn:microsoft.com/office/officeart/2005/8/layout/hierarchy3"/>
    <dgm:cxn modelId="{B6F6B637-6038-40EB-8FDD-17A7F5453A97}" type="presOf" srcId="{0B537703-7F3E-471D-B345-53BE89ADE82A}" destId="{2B32F5B3-8FCC-43F4-8667-0A9C0FD8DAE6}" srcOrd="0" destOrd="0" presId="urn:microsoft.com/office/officeart/2005/8/layout/hierarchy3"/>
    <dgm:cxn modelId="{E36A8E2E-410A-4F59-9626-E28686A05189}" type="presParOf" srcId="{DB65AECB-6E90-4939-A0C1-742FC5A2F1A8}" destId="{3B001280-10A0-4998-8FD7-9479C22DF0D3}" srcOrd="0" destOrd="0" presId="urn:microsoft.com/office/officeart/2005/8/layout/hierarchy3"/>
    <dgm:cxn modelId="{1D1F3132-E625-40CC-8A30-BA7E497931A9}" type="presParOf" srcId="{3B001280-10A0-4998-8FD7-9479C22DF0D3}" destId="{89EE7484-BA93-4FA2-97D1-4530E2B9955A}" srcOrd="0" destOrd="0" presId="urn:microsoft.com/office/officeart/2005/8/layout/hierarchy3"/>
    <dgm:cxn modelId="{8C2FE75C-1C8C-4F78-A873-E15939C560D0}" type="presParOf" srcId="{89EE7484-BA93-4FA2-97D1-4530E2B9955A}" destId="{2B32F5B3-8FCC-43F4-8667-0A9C0FD8DAE6}" srcOrd="0" destOrd="0" presId="urn:microsoft.com/office/officeart/2005/8/layout/hierarchy3"/>
    <dgm:cxn modelId="{59E50C5D-C0BA-441F-9763-38A0813ED7DE}" type="presParOf" srcId="{89EE7484-BA93-4FA2-97D1-4530E2B9955A}" destId="{79048238-927B-4B1D-8E76-A3CC9ACDE7F8}" srcOrd="1" destOrd="0" presId="urn:microsoft.com/office/officeart/2005/8/layout/hierarchy3"/>
    <dgm:cxn modelId="{8E85232D-88AA-4CDB-AA07-E02E70E8BC37}" type="presParOf" srcId="{3B001280-10A0-4998-8FD7-9479C22DF0D3}" destId="{362D9B8D-3B5E-4944-8901-638F07412DE1}" srcOrd="1" destOrd="0" presId="urn:microsoft.com/office/officeart/2005/8/layout/hierarchy3"/>
    <dgm:cxn modelId="{05723BE5-321A-4095-A049-49D98F0C544B}" type="presParOf" srcId="{362D9B8D-3B5E-4944-8901-638F07412DE1}" destId="{86147337-F495-40B6-8C1D-5E4BCFED41F9}" srcOrd="0" destOrd="0" presId="urn:microsoft.com/office/officeart/2005/8/layout/hierarchy3"/>
    <dgm:cxn modelId="{5DE28670-AD84-456A-8E2D-9783C68F2BB4}" type="presParOf" srcId="{362D9B8D-3B5E-4944-8901-638F07412DE1}" destId="{8FE31D3C-3D69-4F96-879D-00FB1FDEEE5D}" srcOrd="1" destOrd="0" presId="urn:microsoft.com/office/officeart/2005/8/layout/hierarchy3"/>
    <dgm:cxn modelId="{596EAB66-E56A-4E60-A06F-9F80AEECEE00}" type="presParOf" srcId="{DB65AECB-6E90-4939-A0C1-742FC5A2F1A8}" destId="{68961FAE-4C1D-44B0-A12C-9F0B2C2F75BB}" srcOrd="1" destOrd="0" presId="urn:microsoft.com/office/officeart/2005/8/layout/hierarchy3"/>
    <dgm:cxn modelId="{BDC7B114-41E4-4540-A58B-371CF32C96C3}" type="presParOf" srcId="{68961FAE-4C1D-44B0-A12C-9F0B2C2F75BB}" destId="{42D4AB68-F203-4C52-BE52-579A54DB9C57}" srcOrd="0" destOrd="0" presId="urn:microsoft.com/office/officeart/2005/8/layout/hierarchy3"/>
    <dgm:cxn modelId="{B3D7A0A7-CB25-4A89-99B6-20E5E71E5C59}" type="presParOf" srcId="{42D4AB68-F203-4C52-BE52-579A54DB9C57}" destId="{359A4BDE-8895-490A-A937-1128B1A64F92}" srcOrd="0" destOrd="0" presId="urn:microsoft.com/office/officeart/2005/8/layout/hierarchy3"/>
    <dgm:cxn modelId="{DC66D0C8-334D-48E3-A803-7E3BE1B1150C}" type="presParOf" srcId="{42D4AB68-F203-4C52-BE52-579A54DB9C57}" destId="{378BC767-20CE-4974-A8F6-D674B9F76D79}" srcOrd="1" destOrd="0" presId="urn:microsoft.com/office/officeart/2005/8/layout/hierarchy3"/>
    <dgm:cxn modelId="{BCE30D15-3FA0-44EA-837F-FA8A698626BD}" type="presParOf" srcId="{68961FAE-4C1D-44B0-A12C-9F0B2C2F75BB}" destId="{919308FF-5E53-40B0-8B0C-16F8C0044EED}" srcOrd="1" destOrd="0" presId="urn:microsoft.com/office/officeart/2005/8/layout/hierarchy3"/>
    <dgm:cxn modelId="{111F5637-FF86-4B6B-B384-3846C9DBF32B}" type="presParOf" srcId="{919308FF-5E53-40B0-8B0C-16F8C0044EED}" destId="{3E3F2036-09DE-48E4-AD17-F1BF8B9D9EAF}" srcOrd="0" destOrd="0" presId="urn:microsoft.com/office/officeart/2005/8/layout/hierarchy3"/>
    <dgm:cxn modelId="{CF8971DC-65E2-4ABC-9F0F-0D07FA676874}" type="presParOf" srcId="{919308FF-5E53-40B0-8B0C-16F8C0044EED}" destId="{7EABB189-1407-49A6-B02C-29874DBE3F1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700BFD8-8DF1-487A-BC9C-1B9FDD2B29A6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8450BC-E40D-493F-BD42-C0A4A96D206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Формы юношеского общения</a:t>
          </a:r>
        </a:p>
        <a:p>
          <a:pPr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C46A6E5-35E7-43F0-84A7-3C76A66D5058}" type="parTrans" cxnId="{A090B9B4-3C1C-4D45-812A-7C85CB3F5464}">
      <dgm:prSet/>
      <dgm:spPr/>
      <dgm:t>
        <a:bodyPr/>
        <a:lstStyle/>
        <a:p>
          <a:endParaRPr lang="ru-RU"/>
        </a:p>
      </dgm:t>
    </dgm:pt>
    <dgm:pt modelId="{16D1421B-5624-4CDA-BC14-AC57FE33E7C0}" type="sibTrans" cxnId="{A090B9B4-3C1C-4D45-812A-7C85CB3F5464}">
      <dgm:prSet/>
      <dgm:spPr/>
      <dgm:t>
        <a:bodyPr/>
        <a:lstStyle/>
        <a:p>
          <a:endParaRPr lang="ru-RU"/>
        </a:p>
      </dgm:t>
    </dgm:pt>
    <dgm:pt modelId="{1E45AF59-621F-40D4-86FD-35D853A665BA}">
      <dgm:prSet phldrT="[Текст]"/>
      <dgm:spPr/>
      <dgm:t>
        <a:bodyPr/>
        <a:lstStyle/>
        <a:p>
          <a:r>
            <a:rPr lang="ru-RU" dirty="0" smtClean="0"/>
            <a:t>«я и ты»</a:t>
          </a:r>
        </a:p>
        <a:p>
          <a:r>
            <a:rPr lang="ru-RU" dirty="0" smtClean="0"/>
            <a:t>Интимно-личностное общение</a:t>
          </a:r>
          <a:endParaRPr lang="ru-RU" dirty="0"/>
        </a:p>
      </dgm:t>
    </dgm:pt>
    <dgm:pt modelId="{1EB988D9-F247-41A5-BC17-F8AA8D59A5E7}" type="parTrans" cxnId="{3A218755-4036-439B-A239-CAFE7484AC14}">
      <dgm:prSet/>
      <dgm:spPr/>
      <dgm:t>
        <a:bodyPr/>
        <a:lstStyle/>
        <a:p>
          <a:endParaRPr lang="ru-RU"/>
        </a:p>
      </dgm:t>
    </dgm:pt>
    <dgm:pt modelId="{24B93D0C-4694-4764-862A-9324901AD285}" type="sibTrans" cxnId="{3A218755-4036-439B-A239-CAFE7484AC14}">
      <dgm:prSet/>
      <dgm:spPr/>
      <dgm:t>
        <a:bodyPr/>
        <a:lstStyle/>
        <a:p>
          <a:endParaRPr lang="ru-RU"/>
        </a:p>
      </dgm:t>
    </dgm:pt>
    <dgm:pt modelId="{44E4FE67-04FC-40CE-B7E6-6701DC784A37}">
      <dgm:prSet phldrT="[Текст]"/>
      <dgm:spPr/>
      <dgm:t>
        <a:bodyPr/>
        <a:lstStyle/>
        <a:p>
          <a:r>
            <a:rPr lang="ru-RU" dirty="0" smtClean="0"/>
            <a:t>«я и они»</a:t>
          </a:r>
        </a:p>
        <a:p>
          <a:r>
            <a:rPr lang="ru-RU" dirty="0" smtClean="0"/>
            <a:t>Стихийно-групповое общение</a:t>
          </a:r>
          <a:endParaRPr lang="ru-RU" dirty="0"/>
        </a:p>
      </dgm:t>
    </dgm:pt>
    <dgm:pt modelId="{C6EB2580-13D9-4A7F-89B0-B6188BD9F6F1}" type="parTrans" cxnId="{027B4108-4B21-4446-B671-E32FDE66F897}">
      <dgm:prSet/>
      <dgm:spPr/>
      <dgm:t>
        <a:bodyPr/>
        <a:lstStyle/>
        <a:p>
          <a:endParaRPr lang="ru-RU"/>
        </a:p>
      </dgm:t>
    </dgm:pt>
    <dgm:pt modelId="{DE79D837-42AA-42BC-92AF-F274A0D1ED7C}" type="sibTrans" cxnId="{027B4108-4B21-4446-B671-E32FDE66F897}">
      <dgm:prSet/>
      <dgm:spPr/>
      <dgm:t>
        <a:bodyPr/>
        <a:lstStyle/>
        <a:p>
          <a:endParaRPr lang="ru-RU"/>
        </a:p>
      </dgm:t>
    </dgm:pt>
    <dgm:pt modelId="{5C60B743-79A7-44E8-8CCC-45FAFD9FD3C5}">
      <dgm:prSet phldrT="[Текст]"/>
      <dgm:spPr/>
      <dgm:t>
        <a:bodyPr/>
        <a:lstStyle/>
        <a:p>
          <a:r>
            <a:rPr lang="ru-RU" dirty="0" smtClean="0"/>
            <a:t>«я и общество»</a:t>
          </a:r>
        </a:p>
        <a:p>
          <a:r>
            <a:rPr lang="ru-RU" dirty="0" smtClean="0"/>
            <a:t>Социально ориентированное общение</a:t>
          </a:r>
          <a:endParaRPr lang="ru-RU" dirty="0"/>
        </a:p>
      </dgm:t>
    </dgm:pt>
    <dgm:pt modelId="{D62D0140-AD0D-4CF9-AE3F-874C32E1A4A1}" type="parTrans" cxnId="{AD042E40-BD7C-4AC7-8CB5-93DC968E78D6}">
      <dgm:prSet/>
      <dgm:spPr/>
      <dgm:t>
        <a:bodyPr/>
        <a:lstStyle/>
        <a:p>
          <a:endParaRPr lang="ru-RU"/>
        </a:p>
      </dgm:t>
    </dgm:pt>
    <dgm:pt modelId="{053FC8D6-D3F4-4CF1-A614-977D355C8F56}" type="sibTrans" cxnId="{AD042E40-BD7C-4AC7-8CB5-93DC968E78D6}">
      <dgm:prSet/>
      <dgm:spPr/>
      <dgm:t>
        <a:bodyPr/>
        <a:lstStyle/>
        <a:p>
          <a:endParaRPr lang="ru-RU"/>
        </a:p>
      </dgm:t>
    </dgm:pt>
    <dgm:pt modelId="{14A5C780-4778-40F9-883F-BE0E18805521}" type="pres">
      <dgm:prSet presAssocID="{4700BFD8-8DF1-487A-BC9C-1B9FDD2B29A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D42727-EC6D-467F-BA13-EA5F8CCC3113}" type="pres">
      <dgm:prSet presAssocID="{228450BC-E40D-493F-BD42-C0A4A96D2068}" presName="roof" presStyleLbl="dkBgShp" presStyleIdx="0" presStyleCnt="2" custScaleY="74364"/>
      <dgm:spPr/>
      <dgm:t>
        <a:bodyPr/>
        <a:lstStyle/>
        <a:p>
          <a:endParaRPr lang="ru-RU"/>
        </a:p>
      </dgm:t>
    </dgm:pt>
    <dgm:pt modelId="{079873FA-27A2-4FD1-905A-AC3978D56CDD}" type="pres">
      <dgm:prSet presAssocID="{228450BC-E40D-493F-BD42-C0A4A96D2068}" presName="pillars" presStyleCnt="0"/>
      <dgm:spPr/>
    </dgm:pt>
    <dgm:pt modelId="{8DD0AB78-9F83-482D-9712-9531740A03A1}" type="pres">
      <dgm:prSet presAssocID="{228450BC-E40D-493F-BD42-C0A4A96D206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AB188-03DD-4C2F-9131-5D5B7C7C6D1E}" type="pres">
      <dgm:prSet presAssocID="{44E4FE67-04FC-40CE-B7E6-6701DC784A37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C82757-B613-4F32-94B8-23E46B034E6F}" type="pres">
      <dgm:prSet presAssocID="{5C60B743-79A7-44E8-8CCC-45FAFD9FD3C5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1B298-0DA7-4B54-ADA9-D835415D5F15}" type="pres">
      <dgm:prSet presAssocID="{228450BC-E40D-493F-BD42-C0A4A96D2068}" presName="base" presStyleLbl="dkBgShp" presStyleIdx="1" presStyleCnt="2"/>
      <dgm:spPr/>
    </dgm:pt>
  </dgm:ptLst>
  <dgm:cxnLst>
    <dgm:cxn modelId="{AD042E40-BD7C-4AC7-8CB5-93DC968E78D6}" srcId="{228450BC-E40D-493F-BD42-C0A4A96D2068}" destId="{5C60B743-79A7-44E8-8CCC-45FAFD9FD3C5}" srcOrd="2" destOrd="0" parTransId="{D62D0140-AD0D-4CF9-AE3F-874C32E1A4A1}" sibTransId="{053FC8D6-D3F4-4CF1-A614-977D355C8F56}"/>
    <dgm:cxn modelId="{B9A1F03C-9137-4956-9549-1A9347D62ABC}" type="presOf" srcId="{44E4FE67-04FC-40CE-B7E6-6701DC784A37}" destId="{E3DAB188-03DD-4C2F-9131-5D5B7C7C6D1E}" srcOrd="0" destOrd="0" presId="urn:microsoft.com/office/officeart/2005/8/layout/hList3"/>
    <dgm:cxn modelId="{3A218755-4036-439B-A239-CAFE7484AC14}" srcId="{228450BC-E40D-493F-BD42-C0A4A96D2068}" destId="{1E45AF59-621F-40D4-86FD-35D853A665BA}" srcOrd="0" destOrd="0" parTransId="{1EB988D9-F247-41A5-BC17-F8AA8D59A5E7}" sibTransId="{24B93D0C-4694-4764-862A-9324901AD285}"/>
    <dgm:cxn modelId="{5A1126E6-FD0C-43CF-8B81-D86AA6F82F7C}" type="presOf" srcId="{5C60B743-79A7-44E8-8CCC-45FAFD9FD3C5}" destId="{BDC82757-B613-4F32-94B8-23E46B034E6F}" srcOrd="0" destOrd="0" presId="urn:microsoft.com/office/officeart/2005/8/layout/hList3"/>
    <dgm:cxn modelId="{2CCBC142-6680-42C2-B1AC-F1B3F7684797}" type="presOf" srcId="{4700BFD8-8DF1-487A-BC9C-1B9FDD2B29A6}" destId="{14A5C780-4778-40F9-883F-BE0E18805521}" srcOrd="0" destOrd="0" presId="urn:microsoft.com/office/officeart/2005/8/layout/hList3"/>
    <dgm:cxn modelId="{17369BC5-946B-4764-AE05-4B04E0D7A520}" type="presOf" srcId="{228450BC-E40D-493F-BD42-C0A4A96D2068}" destId="{8ED42727-EC6D-467F-BA13-EA5F8CCC3113}" srcOrd="0" destOrd="0" presId="urn:microsoft.com/office/officeart/2005/8/layout/hList3"/>
    <dgm:cxn modelId="{027B4108-4B21-4446-B671-E32FDE66F897}" srcId="{228450BC-E40D-493F-BD42-C0A4A96D2068}" destId="{44E4FE67-04FC-40CE-B7E6-6701DC784A37}" srcOrd="1" destOrd="0" parTransId="{C6EB2580-13D9-4A7F-89B0-B6188BD9F6F1}" sibTransId="{DE79D837-42AA-42BC-92AF-F274A0D1ED7C}"/>
    <dgm:cxn modelId="{A090B9B4-3C1C-4D45-812A-7C85CB3F5464}" srcId="{4700BFD8-8DF1-487A-BC9C-1B9FDD2B29A6}" destId="{228450BC-E40D-493F-BD42-C0A4A96D2068}" srcOrd="0" destOrd="0" parTransId="{BC46A6E5-35E7-43F0-84A7-3C76A66D5058}" sibTransId="{16D1421B-5624-4CDA-BC14-AC57FE33E7C0}"/>
    <dgm:cxn modelId="{35D0956C-D61C-486D-B0C4-187A0817F8A6}" type="presOf" srcId="{1E45AF59-621F-40D4-86FD-35D853A665BA}" destId="{8DD0AB78-9F83-482D-9712-9531740A03A1}" srcOrd="0" destOrd="0" presId="urn:microsoft.com/office/officeart/2005/8/layout/hList3"/>
    <dgm:cxn modelId="{18F33C9C-2A0D-40BD-AB6B-FE1E64B28EA6}" type="presParOf" srcId="{14A5C780-4778-40F9-883F-BE0E18805521}" destId="{8ED42727-EC6D-467F-BA13-EA5F8CCC3113}" srcOrd="0" destOrd="0" presId="urn:microsoft.com/office/officeart/2005/8/layout/hList3"/>
    <dgm:cxn modelId="{13A92C01-3028-4FB2-9694-E22644949FE4}" type="presParOf" srcId="{14A5C780-4778-40F9-883F-BE0E18805521}" destId="{079873FA-27A2-4FD1-905A-AC3978D56CDD}" srcOrd="1" destOrd="0" presId="urn:microsoft.com/office/officeart/2005/8/layout/hList3"/>
    <dgm:cxn modelId="{79AFFEF0-CBCD-4A6D-9515-464499661B88}" type="presParOf" srcId="{079873FA-27A2-4FD1-905A-AC3978D56CDD}" destId="{8DD0AB78-9F83-482D-9712-9531740A03A1}" srcOrd="0" destOrd="0" presId="urn:microsoft.com/office/officeart/2005/8/layout/hList3"/>
    <dgm:cxn modelId="{33FF3CF4-342E-4884-9588-23E393CB2242}" type="presParOf" srcId="{079873FA-27A2-4FD1-905A-AC3978D56CDD}" destId="{E3DAB188-03DD-4C2F-9131-5D5B7C7C6D1E}" srcOrd="1" destOrd="0" presId="urn:microsoft.com/office/officeart/2005/8/layout/hList3"/>
    <dgm:cxn modelId="{99302B76-6EA3-4B36-B58D-527877304A46}" type="presParOf" srcId="{079873FA-27A2-4FD1-905A-AC3978D56CDD}" destId="{BDC82757-B613-4F32-94B8-23E46B034E6F}" srcOrd="2" destOrd="0" presId="urn:microsoft.com/office/officeart/2005/8/layout/hList3"/>
    <dgm:cxn modelId="{D9E98047-0E51-40F8-B59A-DAD42393031F}" type="presParOf" srcId="{14A5C780-4778-40F9-883F-BE0E18805521}" destId="{1B71B298-0DA7-4B54-ADA9-D835415D5F1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321A3-B0EA-46B6-ADC6-856542F88E5D}">
      <dsp:nvSpPr>
        <dsp:cNvPr id="0" name=""/>
        <dsp:cNvSpPr/>
      </dsp:nvSpPr>
      <dsp:spPr>
        <a:xfrm>
          <a:off x="970878" y="1632351"/>
          <a:ext cx="3547968" cy="1232162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B0413A-9CAC-48AD-BB30-C21C138CAAC9}">
      <dsp:nvSpPr>
        <dsp:cNvPr id="0" name=""/>
        <dsp:cNvSpPr/>
      </dsp:nvSpPr>
      <dsp:spPr>
        <a:xfrm>
          <a:off x="2406567" y="4649499"/>
          <a:ext cx="687590" cy="440058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241AF-4F95-47D0-9620-CF6E87D47114}">
      <dsp:nvSpPr>
        <dsp:cNvPr id="0" name=""/>
        <dsp:cNvSpPr/>
      </dsp:nvSpPr>
      <dsp:spPr>
        <a:xfrm>
          <a:off x="1143050" y="5214976"/>
          <a:ext cx="3300435" cy="825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Стороны общения</a:t>
          </a:r>
          <a:endParaRPr lang="ru-RU" sz="2900" kern="1200" dirty="0"/>
        </a:p>
      </dsp:txBody>
      <dsp:txXfrm>
        <a:off x="1143050" y="5214976"/>
        <a:ext cx="3300435" cy="825108"/>
      </dsp:txXfrm>
    </dsp:sp>
    <dsp:sp modelId="{D00AB42A-E67D-4277-9364-0410F4B95322}">
      <dsp:nvSpPr>
        <dsp:cNvPr id="0" name=""/>
        <dsp:cNvSpPr/>
      </dsp:nvSpPr>
      <dsp:spPr>
        <a:xfrm>
          <a:off x="1643068" y="2678924"/>
          <a:ext cx="2330247" cy="19156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перцептивная</a:t>
          </a:r>
          <a:endParaRPr lang="ru-RU" sz="2000" kern="1200" dirty="0"/>
        </a:p>
      </dsp:txBody>
      <dsp:txXfrm>
        <a:off x="1984325" y="2959458"/>
        <a:ext cx="1647733" cy="1354537"/>
      </dsp:txXfrm>
    </dsp:sp>
    <dsp:sp modelId="{4A6AC52B-D472-4F3D-B8D5-D920E753E72D}">
      <dsp:nvSpPr>
        <dsp:cNvPr id="0" name=""/>
        <dsp:cNvSpPr/>
      </dsp:nvSpPr>
      <dsp:spPr>
        <a:xfrm>
          <a:off x="142877" y="1393039"/>
          <a:ext cx="2845016" cy="179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информационная</a:t>
          </a:r>
          <a:endParaRPr lang="ru-RU" sz="2000" kern="1200" dirty="0"/>
        </a:p>
      </dsp:txBody>
      <dsp:txXfrm>
        <a:off x="559520" y="1656572"/>
        <a:ext cx="2011730" cy="1272447"/>
      </dsp:txXfrm>
    </dsp:sp>
    <dsp:sp modelId="{12E657A5-BEFA-48EF-ABB7-6453A59A7A45}">
      <dsp:nvSpPr>
        <dsp:cNvPr id="0" name=""/>
        <dsp:cNvSpPr/>
      </dsp:nvSpPr>
      <dsp:spPr>
        <a:xfrm>
          <a:off x="2571769" y="1107284"/>
          <a:ext cx="2482826" cy="19422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интерактивная</a:t>
          </a:r>
          <a:endParaRPr lang="ru-RU" sz="2000" kern="1200" dirty="0"/>
        </a:p>
      </dsp:txBody>
      <dsp:txXfrm>
        <a:off x="2935370" y="1391717"/>
        <a:ext cx="1755624" cy="1373361"/>
      </dsp:txXfrm>
    </dsp:sp>
    <dsp:sp modelId="{F14102BD-D915-4AC6-97AB-804DFF0DE465}">
      <dsp:nvSpPr>
        <dsp:cNvPr id="0" name=""/>
        <dsp:cNvSpPr/>
      </dsp:nvSpPr>
      <dsp:spPr>
        <a:xfrm>
          <a:off x="5" y="750100"/>
          <a:ext cx="5500720" cy="483703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04DAA-BCF0-43EB-AD69-8B1770D19EBB}">
      <dsp:nvSpPr>
        <dsp:cNvPr id="0" name=""/>
        <dsp:cNvSpPr/>
      </dsp:nvSpPr>
      <dsp:spPr>
        <a:xfrm>
          <a:off x="2478490" y="1451468"/>
          <a:ext cx="2450734" cy="19674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Единая система кодирования и декодирования (общий язык)</a:t>
          </a:r>
          <a:endParaRPr lang="ru-RU" sz="2000" kern="1200" dirty="0"/>
        </a:p>
      </dsp:txBody>
      <dsp:txXfrm>
        <a:off x="2837392" y="1739587"/>
        <a:ext cx="1732930" cy="1391164"/>
      </dsp:txXfrm>
    </dsp:sp>
    <dsp:sp modelId="{B4FF5F38-5C93-46A2-9756-6453D3F703EA}">
      <dsp:nvSpPr>
        <dsp:cNvPr id="0" name=""/>
        <dsp:cNvSpPr/>
      </dsp:nvSpPr>
      <dsp:spPr>
        <a:xfrm rot="12900000">
          <a:off x="1142146" y="960260"/>
          <a:ext cx="1711421" cy="5607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152ED5-3E5B-447B-BD71-AE58124A6601}">
      <dsp:nvSpPr>
        <dsp:cNvPr id="0" name=""/>
        <dsp:cNvSpPr/>
      </dsp:nvSpPr>
      <dsp:spPr>
        <a:xfrm>
          <a:off x="175825" y="2186"/>
          <a:ext cx="2242147" cy="1495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Коммуникатор – тот, кто передаёт информацию</a:t>
          </a:r>
          <a:endParaRPr lang="ru-RU" sz="2300" kern="1200" dirty="0"/>
        </a:p>
      </dsp:txBody>
      <dsp:txXfrm>
        <a:off x="219619" y="45980"/>
        <a:ext cx="2154559" cy="1407637"/>
      </dsp:txXfrm>
    </dsp:sp>
    <dsp:sp modelId="{E33A89D9-793E-4091-8988-CD19F7BC62B1}">
      <dsp:nvSpPr>
        <dsp:cNvPr id="0" name=""/>
        <dsp:cNvSpPr/>
      </dsp:nvSpPr>
      <dsp:spPr>
        <a:xfrm rot="19500000">
          <a:off x="4554147" y="960260"/>
          <a:ext cx="1711421" cy="5607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C53A9-9531-4BDB-BAC1-186F172E49C3}">
      <dsp:nvSpPr>
        <dsp:cNvPr id="0" name=""/>
        <dsp:cNvSpPr/>
      </dsp:nvSpPr>
      <dsp:spPr>
        <a:xfrm>
          <a:off x="5110779" y="2186"/>
          <a:ext cx="2000070" cy="14952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Реципиент – тот, кто принимает информацию</a:t>
          </a:r>
          <a:endParaRPr lang="ru-RU" sz="2300" kern="1200" dirty="0"/>
        </a:p>
      </dsp:txBody>
      <dsp:txXfrm>
        <a:off x="5154573" y="45980"/>
        <a:ext cx="1912482" cy="14076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25E24-24BF-40F8-A9C4-659BB27FEEA3}">
      <dsp:nvSpPr>
        <dsp:cNvPr id="0" name=""/>
        <dsp:cNvSpPr/>
      </dsp:nvSpPr>
      <dsp:spPr>
        <a:xfrm>
          <a:off x="2544583" y="1789737"/>
          <a:ext cx="3620064" cy="1834712"/>
        </a:xfrm>
        <a:prstGeom prst="ellipse">
          <a:avLst/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Коммуникативные барьеры</a:t>
          </a:r>
          <a:endParaRPr lang="ru-RU" sz="2400" kern="1200" dirty="0"/>
        </a:p>
      </dsp:txBody>
      <dsp:txXfrm>
        <a:off x="3074729" y="2058424"/>
        <a:ext cx="2559772" cy="1297338"/>
      </dsp:txXfrm>
    </dsp:sp>
    <dsp:sp modelId="{65E01FF0-9569-4F9A-883F-738AFFCF5099}">
      <dsp:nvSpPr>
        <dsp:cNvPr id="0" name=""/>
        <dsp:cNvSpPr/>
      </dsp:nvSpPr>
      <dsp:spPr>
        <a:xfrm rot="16170932">
          <a:off x="4092019" y="1522752"/>
          <a:ext cx="505403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505403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332086" y="1524418"/>
        <a:ext cx="25270" cy="25270"/>
      </dsp:txXfrm>
    </dsp:sp>
    <dsp:sp modelId="{9ED50C8D-193D-4958-B50F-33B5EA01CB3E}">
      <dsp:nvSpPr>
        <dsp:cNvPr id="0" name=""/>
        <dsp:cNvSpPr/>
      </dsp:nvSpPr>
      <dsp:spPr>
        <a:xfrm>
          <a:off x="3140965" y="0"/>
          <a:ext cx="2392379" cy="12843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психологический</a:t>
          </a:r>
          <a:endParaRPr lang="ru-RU" sz="1800" kern="1200" dirty="0"/>
        </a:p>
      </dsp:txBody>
      <dsp:txXfrm>
        <a:off x="3491321" y="188091"/>
        <a:ext cx="1691667" cy="908185"/>
      </dsp:txXfrm>
    </dsp:sp>
    <dsp:sp modelId="{D32BD8D3-8170-433F-BFA5-512747A9C6C4}">
      <dsp:nvSpPr>
        <dsp:cNvPr id="0" name=""/>
        <dsp:cNvSpPr/>
      </dsp:nvSpPr>
      <dsp:spPr>
        <a:xfrm rot="20001322">
          <a:off x="5601969" y="1882861"/>
          <a:ext cx="733800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733800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50524" y="1878817"/>
        <a:ext cx="36690" cy="36690"/>
      </dsp:txXfrm>
    </dsp:sp>
    <dsp:sp modelId="{AEAD98B7-50EE-482C-80F5-C9BC43E476ED}">
      <dsp:nvSpPr>
        <dsp:cNvPr id="0" name=""/>
        <dsp:cNvSpPr/>
      </dsp:nvSpPr>
      <dsp:spPr>
        <a:xfrm>
          <a:off x="5973612" y="674682"/>
          <a:ext cx="2363889" cy="12541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Барьер отношения</a:t>
          </a:r>
          <a:endParaRPr lang="ru-RU" sz="1800" kern="1200" dirty="0"/>
        </a:p>
      </dsp:txBody>
      <dsp:txXfrm>
        <a:off x="6319796" y="858348"/>
        <a:ext cx="1671521" cy="886816"/>
      </dsp:txXfrm>
    </dsp:sp>
    <dsp:sp modelId="{2507EBBA-5F30-4289-9C6E-A080BD5B036D}">
      <dsp:nvSpPr>
        <dsp:cNvPr id="0" name=""/>
        <dsp:cNvSpPr/>
      </dsp:nvSpPr>
      <dsp:spPr>
        <a:xfrm rot="593938">
          <a:off x="6060444" y="3056021"/>
          <a:ext cx="751191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751191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417260" y="3051542"/>
        <a:ext cx="37559" cy="37559"/>
      </dsp:txXfrm>
    </dsp:sp>
    <dsp:sp modelId="{6C353A86-7151-4BC1-8CA1-7E07FC3754AC}">
      <dsp:nvSpPr>
        <dsp:cNvPr id="0" name=""/>
        <dsp:cNvSpPr/>
      </dsp:nvSpPr>
      <dsp:spPr>
        <a:xfrm>
          <a:off x="6786604" y="2603509"/>
          <a:ext cx="1689831" cy="1350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языковой</a:t>
          </a:r>
          <a:endParaRPr lang="ru-RU" sz="1800" kern="1200" dirty="0"/>
        </a:p>
      </dsp:txBody>
      <dsp:txXfrm>
        <a:off x="7034074" y="2801339"/>
        <a:ext cx="1194891" cy="955211"/>
      </dsp:txXfrm>
    </dsp:sp>
    <dsp:sp modelId="{9C3142C4-BF73-411D-B5FF-C4DC4E5B6B6A}">
      <dsp:nvSpPr>
        <dsp:cNvPr id="0" name=""/>
        <dsp:cNvSpPr/>
      </dsp:nvSpPr>
      <dsp:spPr>
        <a:xfrm rot="2998609">
          <a:off x="4963566" y="3751226"/>
          <a:ext cx="559820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559820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229481" y="3751532"/>
        <a:ext cx="27991" cy="27991"/>
      </dsp:txXfrm>
    </dsp:sp>
    <dsp:sp modelId="{A97644AE-1FF8-42E7-8541-0B0476BF0229}">
      <dsp:nvSpPr>
        <dsp:cNvPr id="0" name=""/>
        <dsp:cNvSpPr/>
      </dsp:nvSpPr>
      <dsp:spPr>
        <a:xfrm>
          <a:off x="4892046" y="3895838"/>
          <a:ext cx="2056174" cy="1350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Фонетический</a:t>
          </a:r>
          <a:endParaRPr lang="ru-RU" sz="1800" kern="1200" dirty="0"/>
        </a:p>
      </dsp:txBody>
      <dsp:txXfrm>
        <a:off x="5193166" y="4093668"/>
        <a:ext cx="1453934" cy="955211"/>
      </dsp:txXfrm>
    </dsp:sp>
    <dsp:sp modelId="{7E56D58A-0121-408A-A671-6099C6FE58D2}">
      <dsp:nvSpPr>
        <dsp:cNvPr id="0" name=""/>
        <dsp:cNvSpPr/>
      </dsp:nvSpPr>
      <dsp:spPr>
        <a:xfrm rot="6942857">
          <a:off x="3701780" y="3724521"/>
          <a:ext cx="311960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311960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849961" y="3731024"/>
        <a:ext cx="15598" cy="15598"/>
      </dsp:txXfrm>
    </dsp:sp>
    <dsp:sp modelId="{9E4DCB51-B265-4F9B-BA64-F2940B46F1A3}">
      <dsp:nvSpPr>
        <dsp:cNvPr id="0" name=""/>
        <dsp:cNvSpPr/>
      </dsp:nvSpPr>
      <dsp:spPr>
        <a:xfrm>
          <a:off x="2216674" y="3857866"/>
          <a:ext cx="2516969" cy="1350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Семантический</a:t>
          </a:r>
          <a:endParaRPr lang="ru-RU" sz="1800" kern="1200" dirty="0"/>
        </a:p>
      </dsp:txBody>
      <dsp:txXfrm>
        <a:off x="2585276" y="4055696"/>
        <a:ext cx="1779765" cy="955211"/>
      </dsp:txXfrm>
    </dsp:sp>
    <dsp:sp modelId="{8DBB5C7F-DEB0-46A1-9849-419D9A1E93ED}">
      <dsp:nvSpPr>
        <dsp:cNvPr id="0" name=""/>
        <dsp:cNvSpPr/>
      </dsp:nvSpPr>
      <dsp:spPr>
        <a:xfrm rot="9989398">
          <a:off x="2230994" y="3143567"/>
          <a:ext cx="494913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494913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466078" y="3145495"/>
        <a:ext cx="24745" cy="24745"/>
      </dsp:txXfrm>
    </dsp:sp>
    <dsp:sp modelId="{FD0BFA88-F935-430E-AC76-15A23A4DE560}">
      <dsp:nvSpPr>
        <dsp:cNvPr id="0" name=""/>
        <dsp:cNvSpPr/>
      </dsp:nvSpPr>
      <dsp:spPr>
        <a:xfrm>
          <a:off x="198703" y="2777170"/>
          <a:ext cx="2106048" cy="1350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Логический </a:t>
          </a:r>
          <a:endParaRPr lang="ru-RU" sz="1800" kern="1200" dirty="0"/>
        </a:p>
      </dsp:txBody>
      <dsp:txXfrm>
        <a:off x="507127" y="2975000"/>
        <a:ext cx="1489200" cy="955211"/>
      </dsp:txXfrm>
    </dsp:sp>
    <dsp:sp modelId="{42C1EFAC-047F-48FC-AC71-2C67735D68A5}">
      <dsp:nvSpPr>
        <dsp:cNvPr id="0" name=""/>
        <dsp:cNvSpPr/>
      </dsp:nvSpPr>
      <dsp:spPr>
        <a:xfrm rot="12482393">
          <a:off x="2568496" y="1893807"/>
          <a:ext cx="571933" cy="28602"/>
        </a:xfrm>
        <a:custGeom>
          <a:avLst/>
          <a:gdLst/>
          <a:ahLst/>
          <a:cxnLst/>
          <a:rect l="0" t="0" r="0" b="0"/>
          <a:pathLst>
            <a:path>
              <a:moveTo>
                <a:pt x="0" y="14301"/>
              </a:moveTo>
              <a:lnTo>
                <a:pt x="571933" y="143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40164" y="1893810"/>
        <a:ext cx="28596" cy="28596"/>
      </dsp:txXfrm>
    </dsp:sp>
    <dsp:sp modelId="{E278095F-4543-4E84-B734-EDED6B115A07}">
      <dsp:nvSpPr>
        <dsp:cNvPr id="0" name=""/>
        <dsp:cNvSpPr/>
      </dsp:nvSpPr>
      <dsp:spPr>
        <a:xfrm>
          <a:off x="785811" y="674678"/>
          <a:ext cx="2041949" cy="13508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Социально-культурный</a:t>
          </a:r>
          <a:endParaRPr lang="ru-RU" sz="1800" kern="1200" dirty="0"/>
        </a:p>
      </dsp:txBody>
      <dsp:txXfrm>
        <a:off x="1084848" y="872508"/>
        <a:ext cx="1443875" cy="9552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321A3-B0EA-46B6-ADC6-856542F88E5D}">
      <dsp:nvSpPr>
        <dsp:cNvPr id="0" name=""/>
        <dsp:cNvSpPr/>
      </dsp:nvSpPr>
      <dsp:spPr>
        <a:xfrm>
          <a:off x="1794568" y="792477"/>
          <a:ext cx="4550154" cy="158020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B0413A-9CAC-48AD-BB30-C21C138CAAC9}">
      <dsp:nvSpPr>
        <dsp:cNvPr id="0" name=""/>
        <dsp:cNvSpPr/>
      </dsp:nvSpPr>
      <dsp:spPr>
        <a:xfrm>
          <a:off x="3635793" y="4661872"/>
          <a:ext cx="881812" cy="56436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241AF-4F95-47D0-9620-CF6E87D47114}">
      <dsp:nvSpPr>
        <dsp:cNvPr id="0" name=""/>
        <dsp:cNvSpPr/>
      </dsp:nvSpPr>
      <dsp:spPr>
        <a:xfrm>
          <a:off x="2046019" y="5113360"/>
          <a:ext cx="4232701" cy="10581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Стороны общения</a:t>
          </a:r>
          <a:endParaRPr lang="ru-RU" sz="3700" kern="1200" dirty="0"/>
        </a:p>
      </dsp:txBody>
      <dsp:txXfrm>
        <a:off x="2046019" y="5113360"/>
        <a:ext cx="4232701" cy="1058175"/>
      </dsp:txXfrm>
    </dsp:sp>
    <dsp:sp modelId="{D00AB42A-E67D-4277-9364-0410F4B95322}">
      <dsp:nvSpPr>
        <dsp:cNvPr id="0" name=""/>
        <dsp:cNvSpPr/>
      </dsp:nvSpPr>
      <dsp:spPr>
        <a:xfrm>
          <a:off x="2656630" y="2134674"/>
          <a:ext cx="2988467" cy="24567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перцептивная</a:t>
          </a:r>
          <a:endParaRPr lang="ru-RU" sz="2000" kern="1200" dirty="0"/>
        </a:p>
      </dsp:txBody>
      <dsp:txXfrm>
        <a:off x="3094281" y="2494450"/>
        <a:ext cx="2113165" cy="1737150"/>
      </dsp:txXfrm>
    </dsp:sp>
    <dsp:sp modelId="{4A6AC52B-D472-4F3D-B8D5-D920E753E72D}">
      <dsp:nvSpPr>
        <dsp:cNvPr id="0" name=""/>
        <dsp:cNvSpPr/>
      </dsp:nvSpPr>
      <dsp:spPr>
        <a:xfrm>
          <a:off x="732684" y="485567"/>
          <a:ext cx="3648641" cy="23078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информационная</a:t>
          </a:r>
          <a:endParaRPr lang="ru-RU" sz="2000" kern="1200" dirty="0"/>
        </a:p>
      </dsp:txBody>
      <dsp:txXfrm>
        <a:off x="1267015" y="823539"/>
        <a:ext cx="2579979" cy="1631873"/>
      </dsp:txXfrm>
    </dsp:sp>
    <dsp:sp modelId="{12E657A5-BEFA-48EF-ABB7-6453A59A7A45}">
      <dsp:nvSpPr>
        <dsp:cNvPr id="0" name=""/>
        <dsp:cNvSpPr/>
      </dsp:nvSpPr>
      <dsp:spPr>
        <a:xfrm>
          <a:off x="3847659" y="119096"/>
          <a:ext cx="3184144" cy="24908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интерактивная</a:t>
          </a:r>
          <a:endParaRPr lang="ru-RU" sz="2000" kern="1200" dirty="0"/>
        </a:p>
      </dsp:txBody>
      <dsp:txXfrm>
        <a:off x="4313966" y="483872"/>
        <a:ext cx="2251530" cy="1761292"/>
      </dsp:txXfrm>
    </dsp:sp>
    <dsp:sp modelId="{F14102BD-D915-4AC6-97AB-804DFF0DE465}">
      <dsp:nvSpPr>
        <dsp:cNvPr id="0" name=""/>
        <dsp:cNvSpPr/>
      </dsp:nvSpPr>
      <dsp:spPr>
        <a:xfrm>
          <a:off x="732707" y="-527933"/>
          <a:ext cx="7054495" cy="62033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6158C1-CCB3-42A8-BD84-EC9A83111132}">
      <dsp:nvSpPr>
        <dsp:cNvPr id="0" name=""/>
        <dsp:cNvSpPr/>
      </dsp:nvSpPr>
      <dsp:spPr>
        <a:xfrm>
          <a:off x="1037" y="0"/>
          <a:ext cx="2698110" cy="378621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1</a:t>
          </a:r>
          <a:endParaRPr lang="ru-RU" sz="5200" kern="1200" dirty="0"/>
        </a:p>
      </dsp:txBody>
      <dsp:txXfrm>
        <a:off x="1037" y="0"/>
        <a:ext cx="2698110" cy="1135864"/>
      </dsp:txXfrm>
    </dsp:sp>
    <dsp:sp modelId="{980C4CE4-5126-4733-8B53-1AE507E6BFA9}">
      <dsp:nvSpPr>
        <dsp:cNvPr id="0" name=""/>
        <dsp:cNvSpPr/>
      </dsp:nvSpPr>
      <dsp:spPr>
        <a:xfrm>
          <a:off x="270848" y="1136973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доминантный</a:t>
          </a:r>
          <a:endParaRPr lang="ru-RU" sz="2200" kern="1200" dirty="0"/>
        </a:p>
      </dsp:txBody>
      <dsp:txXfrm>
        <a:off x="304284" y="1170409"/>
        <a:ext cx="2091616" cy="1074723"/>
      </dsp:txXfrm>
    </dsp:sp>
    <dsp:sp modelId="{EFD8F46F-5F12-434F-8293-9CA49245E5E3}">
      <dsp:nvSpPr>
        <dsp:cNvPr id="0" name=""/>
        <dsp:cNvSpPr/>
      </dsp:nvSpPr>
      <dsp:spPr>
        <a:xfrm>
          <a:off x="270848" y="2454198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-1116194"/>
            <a:satOff val="-6114"/>
            <a:lumOff val="188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недоминантный</a:t>
          </a:r>
          <a:endParaRPr lang="ru-RU" sz="2200" kern="1200" dirty="0"/>
        </a:p>
      </dsp:txBody>
      <dsp:txXfrm>
        <a:off x="304284" y="2487634"/>
        <a:ext cx="2091616" cy="1074723"/>
      </dsp:txXfrm>
    </dsp:sp>
    <dsp:sp modelId="{336B710F-FFFA-405D-AB1E-AF61F2246BCD}">
      <dsp:nvSpPr>
        <dsp:cNvPr id="0" name=""/>
        <dsp:cNvSpPr/>
      </dsp:nvSpPr>
      <dsp:spPr>
        <a:xfrm>
          <a:off x="2901505" y="0"/>
          <a:ext cx="2698110" cy="378621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2</a:t>
          </a:r>
          <a:endParaRPr lang="ru-RU" sz="5200" kern="1200" dirty="0"/>
        </a:p>
      </dsp:txBody>
      <dsp:txXfrm>
        <a:off x="2901505" y="0"/>
        <a:ext cx="2698110" cy="1135864"/>
      </dsp:txXfrm>
    </dsp:sp>
    <dsp:sp modelId="{A0CF63F4-210A-4489-B271-E8EC6E90E4F4}">
      <dsp:nvSpPr>
        <dsp:cNvPr id="0" name=""/>
        <dsp:cNvSpPr/>
      </dsp:nvSpPr>
      <dsp:spPr>
        <a:xfrm>
          <a:off x="3171316" y="1136973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-2232389"/>
            <a:satOff val="-12228"/>
            <a:lumOff val="3765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мобильный</a:t>
          </a:r>
          <a:endParaRPr lang="ru-RU" sz="2200" kern="1200" dirty="0"/>
        </a:p>
      </dsp:txBody>
      <dsp:txXfrm>
        <a:off x="3204752" y="1170409"/>
        <a:ext cx="2091616" cy="1074723"/>
      </dsp:txXfrm>
    </dsp:sp>
    <dsp:sp modelId="{E616D654-0E57-4A35-B104-5D1792272EBB}">
      <dsp:nvSpPr>
        <dsp:cNvPr id="0" name=""/>
        <dsp:cNvSpPr/>
      </dsp:nvSpPr>
      <dsp:spPr>
        <a:xfrm>
          <a:off x="3171316" y="2454198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-3348583"/>
            <a:satOff val="-18343"/>
            <a:lumOff val="5647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ригидный</a:t>
          </a:r>
          <a:endParaRPr lang="ru-RU" sz="2200" kern="1200" dirty="0"/>
        </a:p>
      </dsp:txBody>
      <dsp:txXfrm>
        <a:off x="3204752" y="2487634"/>
        <a:ext cx="2091616" cy="1074723"/>
      </dsp:txXfrm>
    </dsp:sp>
    <dsp:sp modelId="{2494CDBB-ECCA-4156-A40D-FB4696635594}">
      <dsp:nvSpPr>
        <dsp:cNvPr id="0" name=""/>
        <dsp:cNvSpPr/>
      </dsp:nvSpPr>
      <dsp:spPr>
        <a:xfrm>
          <a:off x="5801974" y="0"/>
          <a:ext cx="2698110" cy="3786214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3</a:t>
          </a:r>
          <a:endParaRPr lang="ru-RU" sz="5200" kern="1200" dirty="0"/>
        </a:p>
      </dsp:txBody>
      <dsp:txXfrm>
        <a:off x="5801974" y="0"/>
        <a:ext cx="2698110" cy="1135864"/>
      </dsp:txXfrm>
    </dsp:sp>
    <dsp:sp modelId="{606432B3-2357-4759-B8AD-12AB77151924}">
      <dsp:nvSpPr>
        <dsp:cNvPr id="0" name=""/>
        <dsp:cNvSpPr/>
      </dsp:nvSpPr>
      <dsp:spPr>
        <a:xfrm>
          <a:off x="6071785" y="1136973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-4464777"/>
            <a:satOff val="-24457"/>
            <a:lumOff val="753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экстраверт</a:t>
          </a:r>
          <a:endParaRPr lang="ru-RU" sz="2200" kern="1200" dirty="0"/>
        </a:p>
      </dsp:txBody>
      <dsp:txXfrm>
        <a:off x="6105221" y="1170409"/>
        <a:ext cx="2091616" cy="1074723"/>
      </dsp:txXfrm>
    </dsp:sp>
    <dsp:sp modelId="{1C685930-CEB9-4AD8-92E5-BF33F23CC95C}">
      <dsp:nvSpPr>
        <dsp:cNvPr id="0" name=""/>
        <dsp:cNvSpPr/>
      </dsp:nvSpPr>
      <dsp:spPr>
        <a:xfrm>
          <a:off x="6071785" y="2454198"/>
          <a:ext cx="2158488" cy="1141595"/>
        </a:xfrm>
        <a:prstGeom prst="roundRect">
          <a:avLst>
            <a:gd name="adj" fmla="val 10000"/>
          </a:avLst>
        </a:prstGeom>
        <a:solidFill>
          <a:schemeClr val="accent3">
            <a:hueOff val="-5580972"/>
            <a:satOff val="-30571"/>
            <a:lumOff val="941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интроверт</a:t>
          </a:r>
          <a:endParaRPr lang="ru-RU" sz="2200" kern="1200" dirty="0"/>
        </a:p>
      </dsp:txBody>
      <dsp:txXfrm>
        <a:off x="6105221" y="2487634"/>
        <a:ext cx="2091616" cy="10747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A8BFD-C3D3-4863-88E1-DF02F5CD1BDA}">
      <dsp:nvSpPr>
        <dsp:cNvPr id="0" name=""/>
        <dsp:cNvSpPr/>
      </dsp:nvSpPr>
      <dsp:spPr>
        <a:xfrm>
          <a:off x="2690" y="82102"/>
          <a:ext cx="3439282" cy="35731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Доминантный </a:t>
          </a:r>
          <a:endParaRPr lang="ru-RU" sz="2000" kern="1200" dirty="0"/>
        </a:p>
      </dsp:txBody>
      <dsp:txXfrm>
        <a:off x="13155" y="92567"/>
        <a:ext cx="3418352" cy="336381"/>
      </dsp:txXfrm>
    </dsp:sp>
    <dsp:sp modelId="{210D35DD-4086-444E-92DA-FA588C2AE15F}">
      <dsp:nvSpPr>
        <dsp:cNvPr id="0" name=""/>
        <dsp:cNvSpPr/>
      </dsp:nvSpPr>
      <dsp:spPr>
        <a:xfrm>
          <a:off x="346618" y="439413"/>
          <a:ext cx="343928" cy="1350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0583"/>
              </a:lnTo>
              <a:lnTo>
                <a:pt x="343928" y="1350583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0F05EA-331D-4008-9A6A-0EAE9A5BF9C1}">
      <dsp:nvSpPr>
        <dsp:cNvPr id="0" name=""/>
        <dsp:cNvSpPr/>
      </dsp:nvSpPr>
      <dsp:spPr>
        <a:xfrm>
          <a:off x="690546" y="869349"/>
          <a:ext cx="2923620" cy="18412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Уверен в себе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Целеустремлён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Напорист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Решителен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Лидирует в общении</a:t>
          </a:r>
          <a:endParaRPr lang="ru-RU" sz="1800" kern="1200" dirty="0"/>
        </a:p>
      </dsp:txBody>
      <dsp:txXfrm>
        <a:off x="744476" y="923279"/>
        <a:ext cx="2815760" cy="1733435"/>
      </dsp:txXfrm>
    </dsp:sp>
    <dsp:sp modelId="{98852A7B-BA90-4C6D-93D8-40A37C392635}">
      <dsp:nvSpPr>
        <dsp:cNvPr id="0" name=""/>
        <dsp:cNvSpPr/>
      </dsp:nvSpPr>
      <dsp:spPr>
        <a:xfrm>
          <a:off x="346618" y="439413"/>
          <a:ext cx="343928" cy="3983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065"/>
              </a:lnTo>
              <a:lnTo>
                <a:pt x="343928" y="3983065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255C38-DB13-4910-BF60-1178F28E1BED}">
      <dsp:nvSpPr>
        <dsp:cNvPr id="0" name=""/>
        <dsp:cNvSpPr/>
      </dsp:nvSpPr>
      <dsp:spPr>
        <a:xfrm>
          <a:off x="690546" y="3140581"/>
          <a:ext cx="3153983" cy="25637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 ним следует держаться уверенно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выходить из себя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перебивать и не пресекать его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высмеивать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Проявлять такт и терпение</a:t>
          </a:r>
          <a:endParaRPr lang="ru-RU" sz="1800" kern="1200" dirty="0"/>
        </a:p>
      </dsp:txBody>
      <dsp:txXfrm>
        <a:off x="765637" y="3215672"/>
        <a:ext cx="3003801" cy="2413612"/>
      </dsp:txXfrm>
    </dsp:sp>
    <dsp:sp modelId="{08808714-AD3F-4759-BFA3-9748FB9FBBD1}">
      <dsp:nvSpPr>
        <dsp:cNvPr id="0" name=""/>
        <dsp:cNvSpPr/>
      </dsp:nvSpPr>
      <dsp:spPr>
        <a:xfrm>
          <a:off x="4143421" y="71439"/>
          <a:ext cx="3295889" cy="357311"/>
        </a:xfrm>
        <a:prstGeom prst="roundRect">
          <a:avLst>
            <a:gd name="adj" fmla="val 10000"/>
          </a:avLst>
        </a:prstGeom>
        <a:solidFill>
          <a:schemeClr val="accent3">
            <a:hueOff val="-5580972"/>
            <a:satOff val="-30571"/>
            <a:lumOff val="9412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Недоминантный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4153886" y="81904"/>
        <a:ext cx="3274959" cy="336381"/>
      </dsp:txXfrm>
    </dsp:sp>
    <dsp:sp modelId="{3A09130A-B789-4F89-B508-2105B8A6A815}">
      <dsp:nvSpPr>
        <dsp:cNvPr id="0" name=""/>
        <dsp:cNvSpPr/>
      </dsp:nvSpPr>
      <dsp:spPr>
        <a:xfrm>
          <a:off x="4473010" y="428750"/>
          <a:ext cx="488011" cy="13004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0470"/>
              </a:lnTo>
              <a:lnTo>
                <a:pt x="488011" y="130047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CF750-48C8-4E34-AF13-E86F70763F94}">
      <dsp:nvSpPr>
        <dsp:cNvPr id="0" name=""/>
        <dsp:cNvSpPr/>
      </dsp:nvSpPr>
      <dsp:spPr>
        <a:xfrm>
          <a:off x="4961022" y="869349"/>
          <a:ext cx="2751590" cy="1719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Застенчив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Нерешителен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Склонен перекладывать ответственность на другого </a:t>
          </a:r>
          <a:endParaRPr lang="ru-RU" sz="1800" kern="1200" dirty="0"/>
        </a:p>
      </dsp:txBody>
      <dsp:txXfrm>
        <a:off x="5011392" y="919719"/>
        <a:ext cx="2650850" cy="1619004"/>
      </dsp:txXfrm>
    </dsp:sp>
    <dsp:sp modelId="{A1D680C6-F029-46A2-BF84-5FF7773F501C}">
      <dsp:nvSpPr>
        <dsp:cNvPr id="0" name=""/>
        <dsp:cNvSpPr/>
      </dsp:nvSpPr>
      <dsp:spPr>
        <a:xfrm>
          <a:off x="4473010" y="428750"/>
          <a:ext cx="488011" cy="34501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0150"/>
              </a:lnTo>
              <a:lnTo>
                <a:pt x="488011" y="3450150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35A0B-63E9-45F9-959A-9D5716CA0AA2}">
      <dsp:nvSpPr>
        <dsp:cNvPr id="0" name=""/>
        <dsp:cNvSpPr/>
      </dsp:nvSpPr>
      <dsp:spPr>
        <a:xfrm>
          <a:off x="4961022" y="3019029"/>
          <a:ext cx="2751590" cy="1719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Чаще хвалить его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Подбадривать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Поощрять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5011392" y="3069399"/>
        <a:ext cx="2650850" cy="16190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9216D-2455-4832-A6F4-2A412CEF538D}">
      <dsp:nvSpPr>
        <dsp:cNvPr id="0" name=""/>
        <dsp:cNvSpPr/>
      </dsp:nvSpPr>
      <dsp:spPr>
        <a:xfrm>
          <a:off x="79748" y="2757"/>
          <a:ext cx="3675638" cy="73885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мобильный</a:t>
          </a:r>
          <a:endParaRPr lang="ru-RU" sz="4200" kern="1200" dirty="0"/>
        </a:p>
      </dsp:txBody>
      <dsp:txXfrm>
        <a:off x="101388" y="24397"/>
        <a:ext cx="3632358" cy="695578"/>
      </dsp:txXfrm>
    </dsp:sp>
    <dsp:sp modelId="{BE17110E-590E-408E-A8F2-0A33561EF66D}">
      <dsp:nvSpPr>
        <dsp:cNvPr id="0" name=""/>
        <dsp:cNvSpPr/>
      </dsp:nvSpPr>
      <dsp:spPr>
        <a:xfrm>
          <a:off x="447312" y="741615"/>
          <a:ext cx="367563" cy="1604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4811"/>
              </a:lnTo>
              <a:lnTo>
                <a:pt x="367563" y="160481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ABDE3-EA1E-43C9-93BC-1BFA25F0B993}">
      <dsp:nvSpPr>
        <dsp:cNvPr id="0" name=""/>
        <dsp:cNvSpPr/>
      </dsp:nvSpPr>
      <dsp:spPr>
        <a:xfrm>
          <a:off x="814876" y="1201070"/>
          <a:ext cx="2877966" cy="2290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Переключаются на общение с лёгкостью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Легко отвлекаются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Идут на контакт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Торопливая речь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Темы переменчивы</a:t>
          </a:r>
          <a:endParaRPr lang="ru-RU" sz="1800" kern="1200" dirty="0"/>
        </a:p>
      </dsp:txBody>
      <dsp:txXfrm>
        <a:off x="881969" y="1268163"/>
        <a:ext cx="2743780" cy="2156527"/>
      </dsp:txXfrm>
    </dsp:sp>
    <dsp:sp modelId="{FE7CD90F-B1A8-47B5-9EA3-E292C42C117D}">
      <dsp:nvSpPr>
        <dsp:cNvPr id="0" name=""/>
        <dsp:cNvSpPr/>
      </dsp:nvSpPr>
      <dsp:spPr>
        <a:xfrm>
          <a:off x="447312" y="741615"/>
          <a:ext cx="367563" cy="4128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8532"/>
              </a:lnTo>
              <a:lnTo>
                <a:pt x="367563" y="4128532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AEC626-51B0-4516-8DAA-6830FC84A6B0}">
      <dsp:nvSpPr>
        <dsp:cNvPr id="0" name=""/>
        <dsp:cNvSpPr/>
      </dsp:nvSpPr>
      <dsp:spPr>
        <a:xfrm>
          <a:off x="814876" y="3951238"/>
          <a:ext cx="2940510" cy="1837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673100"/>
              <a:satOff val="6871"/>
              <a:lumOff val="588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Важно помочь ему сосредоточиться на выбранной стратегии совместного действия</a:t>
          </a:r>
          <a:endParaRPr lang="ru-RU" sz="1800" kern="1200" dirty="0"/>
        </a:p>
      </dsp:txBody>
      <dsp:txXfrm>
        <a:off x="868704" y="4005066"/>
        <a:ext cx="2832854" cy="1730163"/>
      </dsp:txXfrm>
    </dsp:sp>
    <dsp:sp modelId="{78056CDD-171D-4C7C-956B-AD8473333AD0}">
      <dsp:nvSpPr>
        <dsp:cNvPr id="0" name=""/>
        <dsp:cNvSpPr/>
      </dsp:nvSpPr>
      <dsp:spPr>
        <a:xfrm>
          <a:off x="4674296" y="2757"/>
          <a:ext cx="3675638" cy="738858"/>
        </a:xfrm>
        <a:prstGeom prst="roundRect">
          <a:avLst>
            <a:gd name="adj" fmla="val 10000"/>
          </a:avLst>
        </a:prstGeom>
        <a:solidFill>
          <a:schemeClr val="accent5">
            <a:hueOff val="-14019298"/>
            <a:satOff val="20613"/>
            <a:lumOff val="1764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ригидный</a:t>
          </a:r>
          <a:endParaRPr lang="ru-RU" sz="4200" kern="1200" dirty="0"/>
        </a:p>
      </dsp:txBody>
      <dsp:txXfrm>
        <a:off x="4695936" y="24397"/>
        <a:ext cx="3632358" cy="695578"/>
      </dsp:txXfrm>
    </dsp:sp>
    <dsp:sp modelId="{3BBCC76E-B9B4-49E0-A3D1-D395AC77F1F8}">
      <dsp:nvSpPr>
        <dsp:cNvPr id="0" name=""/>
        <dsp:cNvSpPr/>
      </dsp:nvSpPr>
      <dsp:spPr>
        <a:xfrm>
          <a:off x="5041860" y="741615"/>
          <a:ext cx="367563" cy="1745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5018"/>
              </a:lnTo>
              <a:lnTo>
                <a:pt x="367563" y="1745018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68262-1A9E-42E7-B316-8351639397AB}">
      <dsp:nvSpPr>
        <dsp:cNvPr id="0" name=""/>
        <dsp:cNvSpPr/>
      </dsp:nvSpPr>
      <dsp:spPr>
        <a:xfrm>
          <a:off x="5409424" y="1201070"/>
          <a:ext cx="2800307" cy="25711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9346199"/>
              <a:satOff val="13742"/>
              <a:lumOff val="1176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Долго обдумывает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Составляет план действий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Идеальный слушатель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Говорит вдумчиво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любит, когда перебивают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Обидчив </a:t>
          </a:r>
          <a:endParaRPr lang="ru-RU" sz="1800" kern="1200" dirty="0"/>
        </a:p>
      </dsp:txBody>
      <dsp:txXfrm>
        <a:off x="5484730" y="1276376"/>
        <a:ext cx="2649695" cy="2420515"/>
      </dsp:txXfrm>
    </dsp:sp>
    <dsp:sp modelId="{2FEF57FF-F4A2-4E79-9C13-4B598A1A6E8D}">
      <dsp:nvSpPr>
        <dsp:cNvPr id="0" name=""/>
        <dsp:cNvSpPr/>
      </dsp:nvSpPr>
      <dsp:spPr>
        <a:xfrm>
          <a:off x="5041860" y="741615"/>
          <a:ext cx="367563" cy="4408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08946"/>
              </a:lnTo>
              <a:lnTo>
                <a:pt x="367563" y="4408946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7C9D6-3436-466C-939F-9DCA9E170511}">
      <dsp:nvSpPr>
        <dsp:cNvPr id="0" name=""/>
        <dsp:cNvSpPr/>
      </dsp:nvSpPr>
      <dsp:spPr>
        <a:xfrm>
          <a:off x="5409424" y="4231653"/>
          <a:ext cx="2940510" cy="18378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14019298"/>
              <a:satOff val="20613"/>
              <a:lumOff val="17647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раздражаться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 торопиться завершать начатый разговор</a:t>
          </a:r>
          <a:endParaRPr lang="ru-RU" sz="1800" kern="1200" dirty="0"/>
        </a:p>
      </dsp:txBody>
      <dsp:txXfrm>
        <a:off x="5463252" y="4285481"/>
        <a:ext cx="2832854" cy="17301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2F5B3-8FCC-43F4-8667-0A9C0FD8DAE6}">
      <dsp:nvSpPr>
        <dsp:cNvPr id="0" name=""/>
        <dsp:cNvSpPr/>
      </dsp:nvSpPr>
      <dsp:spPr>
        <a:xfrm>
          <a:off x="4087" y="974188"/>
          <a:ext cx="3731693" cy="77705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экстраверт</a:t>
          </a:r>
          <a:endParaRPr lang="ru-RU" sz="4000" kern="1200" dirty="0"/>
        </a:p>
      </dsp:txBody>
      <dsp:txXfrm>
        <a:off x="26846" y="996947"/>
        <a:ext cx="3686175" cy="731532"/>
      </dsp:txXfrm>
    </dsp:sp>
    <dsp:sp modelId="{86147337-F495-40B6-8C1D-5E4BCFED41F9}">
      <dsp:nvSpPr>
        <dsp:cNvPr id="0" name=""/>
        <dsp:cNvSpPr/>
      </dsp:nvSpPr>
      <dsp:spPr>
        <a:xfrm>
          <a:off x="377256" y="1751239"/>
          <a:ext cx="373169" cy="18709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0912"/>
              </a:lnTo>
              <a:lnTo>
                <a:pt x="373169" y="1870912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31D3C-3D69-4F96-879D-00FB1FDEEE5D}">
      <dsp:nvSpPr>
        <dsp:cNvPr id="0" name=""/>
        <dsp:cNvSpPr/>
      </dsp:nvSpPr>
      <dsp:spPr>
        <a:xfrm>
          <a:off x="750426" y="2217701"/>
          <a:ext cx="3229109" cy="28089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Расположен к общению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Скучает без общения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Сходится с разными людьми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Дружелюбие не стойко, поверхностно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Любит привлечь внимание</a:t>
          </a:r>
        </a:p>
      </dsp:txBody>
      <dsp:txXfrm>
        <a:off x="832696" y="2299971"/>
        <a:ext cx="3064569" cy="2644361"/>
      </dsp:txXfrm>
    </dsp:sp>
    <dsp:sp modelId="{359A4BDE-8895-490A-A937-1128B1A64F92}">
      <dsp:nvSpPr>
        <dsp:cNvPr id="0" name=""/>
        <dsp:cNvSpPr/>
      </dsp:nvSpPr>
      <dsp:spPr>
        <a:xfrm>
          <a:off x="4668704" y="974188"/>
          <a:ext cx="3731693" cy="71245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205204"/>
            <a:satOff val="-33963"/>
            <a:lumOff val="32764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smtClean="0"/>
            <a:t>интроверт</a:t>
          </a:r>
          <a:endParaRPr lang="ru-RU" sz="4000" kern="1200" dirty="0"/>
        </a:p>
      </dsp:txBody>
      <dsp:txXfrm>
        <a:off x="4689571" y="995055"/>
        <a:ext cx="3689959" cy="670720"/>
      </dsp:txXfrm>
    </dsp:sp>
    <dsp:sp modelId="{3E3F2036-09DE-48E4-AD17-F1BF8B9D9EAF}">
      <dsp:nvSpPr>
        <dsp:cNvPr id="0" name=""/>
        <dsp:cNvSpPr/>
      </dsp:nvSpPr>
      <dsp:spPr>
        <a:xfrm>
          <a:off x="5041874" y="1686643"/>
          <a:ext cx="373169" cy="1814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4815"/>
              </a:lnTo>
              <a:lnTo>
                <a:pt x="373169" y="1814815"/>
              </a:lnTo>
            </a:path>
          </a:pathLst>
        </a:custGeom>
        <a:noFill/>
        <a:ln w="1905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BB189-1407-49A6-B02C-29874DBE3F15}">
      <dsp:nvSpPr>
        <dsp:cNvPr id="0" name=""/>
        <dsp:cNvSpPr/>
      </dsp:nvSpPr>
      <dsp:spPr>
        <a:xfrm>
          <a:off x="5415043" y="2153105"/>
          <a:ext cx="3081990" cy="2696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shade val="80000"/>
              <a:hueOff val="205204"/>
              <a:satOff val="-33963"/>
              <a:lumOff val="32764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 общителен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Его трудно понять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Кажется странным</a:t>
          </a:r>
          <a:endParaRPr lang="ru-RU" sz="2000" kern="1200" dirty="0"/>
        </a:p>
      </dsp:txBody>
      <dsp:txXfrm>
        <a:off x="5494027" y="2232089"/>
        <a:ext cx="2924022" cy="25387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42727-EC6D-467F-BA13-EA5F8CCC3113}">
      <dsp:nvSpPr>
        <dsp:cNvPr id="0" name=""/>
        <dsp:cNvSpPr/>
      </dsp:nvSpPr>
      <dsp:spPr>
        <a:xfrm>
          <a:off x="0" y="119497"/>
          <a:ext cx="8715435" cy="138654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700" kern="1200" dirty="0" smtClean="0"/>
            <a:t>Формы юношеского общения</a:t>
          </a:r>
        </a:p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>
        <a:off x="0" y="119497"/>
        <a:ext cx="8715435" cy="1386540"/>
      </dsp:txXfrm>
    </dsp:sp>
    <dsp:sp modelId="{8DD0AB78-9F83-482D-9712-9531740A03A1}">
      <dsp:nvSpPr>
        <dsp:cNvPr id="0" name=""/>
        <dsp:cNvSpPr/>
      </dsp:nvSpPr>
      <dsp:spPr>
        <a:xfrm>
          <a:off x="4255" y="1745033"/>
          <a:ext cx="2902307" cy="3915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«я и ты»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Интимно-личностное общение</a:t>
          </a:r>
          <a:endParaRPr lang="ru-RU" sz="2700" kern="1200" dirty="0"/>
        </a:p>
      </dsp:txBody>
      <dsp:txXfrm>
        <a:off x="4255" y="1745033"/>
        <a:ext cx="2902307" cy="3915516"/>
      </dsp:txXfrm>
    </dsp:sp>
    <dsp:sp modelId="{E3DAB188-03DD-4C2F-9131-5D5B7C7C6D1E}">
      <dsp:nvSpPr>
        <dsp:cNvPr id="0" name=""/>
        <dsp:cNvSpPr/>
      </dsp:nvSpPr>
      <dsp:spPr>
        <a:xfrm>
          <a:off x="2906563" y="1745033"/>
          <a:ext cx="2902307" cy="3915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«я и они»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Стихийно-групповое общение</a:t>
          </a:r>
          <a:endParaRPr lang="ru-RU" sz="2700" kern="1200" dirty="0"/>
        </a:p>
      </dsp:txBody>
      <dsp:txXfrm>
        <a:off x="2906563" y="1745033"/>
        <a:ext cx="2902307" cy="3915516"/>
      </dsp:txXfrm>
    </dsp:sp>
    <dsp:sp modelId="{BDC82757-B613-4F32-94B8-23E46B034E6F}">
      <dsp:nvSpPr>
        <dsp:cNvPr id="0" name=""/>
        <dsp:cNvSpPr/>
      </dsp:nvSpPr>
      <dsp:spPr>
        <a:xfrm>
          <a:off x="5808871" y="1745033"/>
          <a:ext cx="2902307" cy="39155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«я и общество»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Социально ориентированное общение</a:t>
          </a:r>
          <a:endParaRPr lang="ru-RU" sz="2700" kern="1200" dirty="0"/>
        </a:p>
      </dsp:txBody>
      <dsp:txXfrm>
        <a:off x="5808871" y="1745033"/>
        <a:ext cx="2902307" cy="3915516"/>
      </dsp:txXfrm>
    </dsp:sp>
    <dsp:sp modelId="{1B71B298-0DA7-4B54-ADA9-D835415D5F15}">
      <dsp:nvSpPr>
        <dsp:cNvPr id="0" name=""/>
        <dsp:cNvSpPr/>
      </dsp:nvSpPr>
      <dsp:spPr>
        <a:xfrm>
          <a:off x="0" y="5660550"/>
          <a:ext cx="8715435" cy="435057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CF516-432F-4B9F-8CA4-A9AB5FBD3A0F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211824-CAD0-4C63-AEFE-889341AC6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Общение как обмен информацией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такое общение?</a:t>
            </a:r>
          </a:p>
          <a:p>
            <a:r>
              <a:rPr lang="ru-RU" dirty="0" smtClean="0"/>
              <a:t>Каковы стороны общения?</a:t>
            </a:r>
          </a:p>
          <a:p>
            <a:r>
              <a:rPr lang="ru-RU" dirty="0" smtClean="0"/>
              <a:t>Каковы средства общения?</a:t>
            </a:r>
          </a:p>
          <a:p>
            <a:r>
              <a:rPr lang="ru-RU" dirty="0" smtClean="0"/>
              <a:t>Каковы условия общения?</a:t>
            </a:r>
          </a:p>
          <a:p>
            <a:r>
              <a:rPr lang="ru-RU" dirty="0" smtClean="0"/>
              <a:t>Что может препятствовать общению?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857232"/>
          <a:ext cx="81534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Интеракция – межличностное взаимодействие в деятельности</a:t>
            </a:r>
            <a:endParaRPr lang="ru-RU" dirty="0"/>
          </a:p>
        </p:txBody>
      </p:sp>
      <p:sp>
        <p:nvSpPr>
          <p:cNvPr id="4" name="Выноска со стрелками влево/вправо 3"/>
          <p:cNvSpPr/>
          <p:nvPr/>
        </p:nvSpPr>
        <p:spPr>
          <a:xfrm>
            <a:off x="3000364" y="2000240"/>
            <a:ext cx="3071834" cy="1428760"/>
          </a:xfrm>
          <a:prstGeom prst="leftRightArrowCallout">
            <a:avLst>
              <a:gd name="adj1" fmla="val 25000"/>
              <a:gd name="adj2" fmla="val 31465"/>
              <a:gd name="adj3" fmla="val 30541"/>
              <a:gd name="adj4" fmla="val 5961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Компоненты взаимодействия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000240"/>
            <a:ext cx="2143140" cy="14287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Внешняя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43702" y="2000240"/>
            <a:ext cx="2143140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Внутренняя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3786190"/>
            <a:ext cx="3571900" cy="15001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Регламентированный порядок действий (этикет общения)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52" y="3786190"/>
            <a:ext cx="407196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Психологическая сторона взаимодействия, направленная на удовлетворение потребностей, связанных с поддержанием психического равновесия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57620" y="5500702"/>
            <a:ext cx="300039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Потребность в определении статуса и социальной принадлежности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58016" y="5500702"/>
            <a:ext cx="207170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Потребность в поддержании хороших отношений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571480"/>
            <a:ext cx="42148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Варианты взаимодействия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38" y="2000240"/>
            <a:ext cx="271464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Кооперация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86380" y="2000240"/>
            <a:ext cx="271464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Конкуренция </a:t>
            </a:r>
            <a:endParaRPr lang="ru-RU" dirty="0"/>
          </a:p>
        </p:txBody>
      </p:sp>
      <p:cxnSp>
        <p:nvCxnSpPr>
          <p:cNvPr id="6" name="Прямая со стрелкой 5"/>
          <p:cNvCxnSpPr>
            <a:endCxn id="3" idx="0"/>
          </p:cNvCxnSpPr>
          <p:nvPr/>
        </p:nvCxnSpPr>
        <p:spPr>
          <a:xfrm rot="5400000">
            <a:off x="2035951" y="160733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6251587" y="160653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000100" y="3714752"/>
            <a:ext cx="285752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Координация различных сил участников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3714752"/>
            <a:ext cx="285752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Расшатывает совместную деятельность, создаёт препятствия для взаимодействия (конфликт)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Стратегия взаимодействия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Зависит от психологической совместимости партнёров общения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Психологическая совместимость </a:t>
            </a:r>
            <a:r>
              <a:rPr lang="ru-RU" dirty="0" smtClean="0"/>
              <a:t>– сочетание партнёров по общению, при котором они максимально дополняют друг друга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00B050"/>
                </a:solidFill>
              </a:rPr>
              <a:t>Как вы считаете, для чего выявляется психологическая совместимость партнёров по общению?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2786058"/>
          <a:ext cx="8501122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Рамка 3"/>
          <p:cNvSpPr/>
          <p:nvPr/>
        </p:nvSpPr>
        <p:spPr>
          <a:xfrm>
            <a:off x="928662" y="0"/>
            <a:ext cx="7643866" cy="1428736"/>
          </a:xfrm>
          <a:prstGeom prst="fra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Определить характерные черты</a:t>
            </a:r>
          </a:p>
          <a:p>
            <a:pPr marL="342900" indent="-342900" algn="ctr"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Выявить стратегию взаимодействия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714488"/>
            <a:ext cx="5643602" cy="7858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Классификация собеседников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571480"/>
          <a:ext cx="771530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357166"/>
          <a:ext cx="8429684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357166"/>
          <a:ext cx="8501122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Что такое общение?</a:t>
            </a:r>
          </a:p>
          <a:p>
            <a:r>
              <a:rPr lang="ru-RU" dirty="0" smtClean="0"/>
              <a:t>Каковы стороны общения?</a:t>
            </a:r>
          </a:p>
          <a:p>
            <a:r>
              <a:rPr lang="ru-RU" dirty="0" smtClean="0"/>
              <a:t>Каковы средства общения?</a:t>
            </a:r>
          </a:p>
          <a:p>
            <a:r>
              <a:rPr lang="ru-RU" dirty="0" smtClean="0"/>
              <a:t>Каковы условия общения?</a:t>
            </a:r>
          </a:p>
          <a:p>
            <a:r>
              <a:rPr lang="ru-RU" dirty="0" smtClean="0"/>
              <a:t>Что может препятствовать общению?</a:t>
            </a:r>
          </a:p>
          <a:p>
            <a:r>
              <a:rPr lang="ru-RU" dirty="0" smtClean="0"/>
              <a:t>Что такое интерактивная сторона общения?</a:t>
            </a:r>
          </a:p>
          <a:p>
            <a:r>
              <a:rPr lang="ru-RU" dirty="0" smtClean="0"/>
              <a:t>Каковы варианты взаимодействия?</a:t>
            </a:r>
          </a:p>
          <a:p>
            <a:r>
              <a:rPr lang="ru-RU" dirty="0" smtClean="0"/>
              <a:t>Что такое стратегия взаимодействия?</a:t>
            </a:r>
          </a:p>
          <a:p>
            <a:r>
              <a:rPr lang="ru-RU" dirty="0" smtClean="0"/>
              <a:t>Что такое психологическая совместимость?</a:t>
            </a:r>
          </a:p>
          <a:p>
            <a:r>
              <a:rPr lang="ru-RU" dirty="0" smtClean="0"/>
              <a:t>Перечислите типы собеседников и охарактеризуйте их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3786214" cy="50435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сложный и многоплановый процесс установления контактов между  людьми, порождаемый потребностью в совместной деятельности и включающий в себя обмен информацией, выработку единой стратегии взаимодействия, восприятие и понимание другого человека</a:t>
            </a:r>
            <a:endParaRPr lang="ru-RU" sz="24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643274" y="642918"/>
          <a:ext cx="550072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 в юношеском возрасте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важный канал информации</a:t>
            </a:r>
          </a:p>
          <a:p>
            <a:r>
              <a:rPr lang="ru-RU" dirty="0" smtClean="0"/>
              <a:t>Вырабатываются навыки социального взаимодействия</a:t>
            </a:r>
          </a:p>
          <a:p>
            <a:r>
              <a:rPr lang="ru-RU" dirty="0" smtClean="0"/>
              <a:t>Соотносятся личные интересы с общественными</a:t>
            </a:r>
          </a:p>
          <a:p>
            <a:r>
              <a:rPr lang="ru-RU" dirty="0" smtClean="0"/>
              <a:t>Общение – специфический вид эмоционального контакта, которое даёт подростку важное чувство эмоционального благополучия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1714488"/>
            <a:ext cx="685804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Почему общение в юношеском возрасте важно?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 со стрелками влево/вправо 3"/>
          <p:cNvSpPr/>
          <p:nvPr/>
        </p:nvSpPr>
        <p:spPr>
          <a:xfrm>
            <a:off x="2786050" y="3286124"/>
            <a:ext cx="3500462" cy="1785950"/>
          </a:xfrm>
          <a:prstGeom prst="leftRightArrowCallout">
            <a:avLst>
              <a:gd name="adj1" fmla="val 16742"/>
              <a:gd name="adj2" fmla="val 24514"/>
              <a:gd name="adj3" fmla="val 27477"/>
              <a:gd name="adj4" fmla="val 593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Переплетение противоречивых потребностей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786058"/>
            <a:ext cx="1928826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обособление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2857496"/>
            <a:ext cx="1928826" cy="26432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Включение в какую-либо группу/общность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юношеского общения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Желание быть «как все» («свои»)</a:t>
            </a:r>
          </a:p>
          <a:p>
            <a:r>
              <a:rPr lang="ru-RU" dirty="0" smtClean="0"/>
              <a:t>Застенчивость</a:t>
            </a:r>
          </a:p>
          <a:p>
            <a:r>
              <a:rPr lang="ru-RU" dirty="0" smtClean="0"/>
              <a:t>Преувеличение своей уникальности</a:t>
            </a:r>
          </a:p>
          <a:p>
            <a:r>
              <a:rPr lang="ru-RU" dirty="0" smtClean="0"/>
              <a:t>Поддержание «мифа» о себе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юношеского общения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357166"/>
          <a:ext cx="8715435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857224" y="2643182"/>
            <a:ext cx="7786742" cy="2428892"/>
          </a:xfrm>
          <a:prstGeom prst="wedgeRoundRectCallout">
            <a:avLst>
              <a:gd name="adj1" fmla="val -37799"/>
              <a:gd name="adj2" fmla="val 725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какой из форм общения молодёжь не может проявить себя в полной мере? Почему?</a:t>
            </a:r>
            <a:endParaRPr lang="ru-RU" sz="24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009624" y="2795582"/>
            <a:ext cx="7786742" cy="2428892"/>
          </a:xfrm>
          <a:prstGeom prst="wedgeRoundRectCallout">
            <a:avLst>
              <a:gd name="adj1" fmla="val -37799"/>
              <a:gd name="adj2" fmla="val 725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Какая из этих форм общения более предпочтительна в юношеском возрасте?</a:t>
            </a:r>
          </a:p>
          <a:p>
            <a:pPr algn="ctr"/>
            <a:r>
              <a:rPr lang="ru-RU" sz="2800" dirty="0" smtClean="0"/>
              <a:t>Какое отношение со стороны взрослых она вызывает?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5" grpId="1" animBg="1"/>
      <p:bldP spid="6" grpId="0" animBg="1"/>
      <p:bldP spid="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 как понимание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перцепция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восприятие, понимание и оценка людьми других людей, групп, самих себя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Перцептивная</a:t>
            </a:r>
            <a:r>
              <a:rPr lang="ru-RU" dirty="0" smtClean="0"/>
              <a:t> сторона общения – особенности восприятия социальных объектов, формирование представлений о намерениях, мыслях, способностях, эмоциях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Механизмы социальной перцепции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Эмпатия</a:t>
            </a:r>
          </a:p>
          <a:p>
            <a:r>
              <a:rPr lang="ru-RU" dirty="0" smtClean="0"/>
              <a:t>Аттракция</a:t>
            </a:r>
          </a:p>
          <a:p>
            <a:r>
              <a:rPr lang="ru-RU" dirty="0" smtClean="0"/>
              <a:t>Казуальная атрибуция</a:t>
            </a:r>
          </a:p>
          <a:p>
            <a:r>
              <a:rPr lang="ru-RU" dirty="0" smtClean="0"/>
              <a:t>Идентификация</a:t>
            </a:r>
          </a:p>
          <a:p>
            <a:r>
              <a:rPr lang="ru-RU" dirty="0" smtClean="0"/>
              <a:t>Социальная рефлексия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информационной стороны общения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Взаимное информирование, предполагает активность двух или более сторон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Влияние субъектов общения друг на друга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86050" y="2643182"/>
            <a:ext cx="3571900" cy="35719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643042" y="3071810"/>
            <a:ext cx="250033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28" y="3071810"/>
            <a:ext cx="242889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4214818"/>
            <a:ext cx="35719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равноценны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3714752"/>
            <a:ext cx="35719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равноправны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4714884"/>
            <a:ext cx="35719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свободны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20" y="5214950"/>
            <a:ext cx="357190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активны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86380" y="3643314"/>
            <a:ext cx="357190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Осознанное вступление в контакт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86380" y="4286256"/>
            <a:ext cx="357190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Видоизменяют информацию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86380" y="5000636"/>
            <a:ext cx="357190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Дополняют, уточняют</a:t>
            </a:r>
            <a:endParaRPr lang="ru-RU" dirty="0"/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4286248" y="3143248"/>
            <a:ext cx="571504" cy="214314"/>
          </a:xfrm>
          <a:prstGeom prst="left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Коммуникатор и реципиент обладают единой системой кодирования и декодирования информации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785786" y="3143248"/>
          <a:ext cx="7286676" cy="342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4. Существование барьеров в коммуникации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42844" y="1397000"/>
          <a:ext cx="8501122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Средства общения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Человеческая речь, при помощи которой осуществляется кодирование и декодирование информации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8481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Оптико-кинетическая (жестикуляция руками)</a:t>
            </a:r>
          </a:p>
          <a:p>
            <a:r>
              <a:rPr lang="ru-RU" dirty="0" smtClean="0"/>
              <a:t>Мимика </a:t>
            </a:r>
          </a:p>
          <a:p>
            <a:r>
              <a:rPr lang="ru-RU" dirty="0" smtClean="0"/>
              <a:t>Пантомимика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околоречевые</a:t>
            </a:r>
            <a:r>
              <a:rPr lang="ru-RU" dirty="0" smtClean="0"/>
              <a:t>» приёмы (паралингвистическая и экстралингвистическая системы)</a:t>
            </a:r>
          </a:p>
          <a:p>
            <a:r>
              <a:rPr lang="ru-RU" dirty="0" smtClean="0"/>
              <a:t>Пространство и время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вербальные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невербальные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Параграф 3</a:t>
            </a:r>
            <a:r>
              <a:rPr lang="en-US" dirty="0" smtClean="0"/>
              <a:t>1</a:t>
            </a:r>
            <a:endParaRPr lang="ru-RU" dirty="0" smtClean="0"/>
          </a:p>
          <a:p>
            <a:r>
              <a:rPr lang="ru-RU" dirty="0" smtClean="0"/>
              <a:t>Выписать особенности общения в современном мире (с. 326)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Особенности общения в современном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Общение с помощью технических средств</a:t>
            </a:r>
          </a:p>
          <a:p>
            <a:r>
              <a:rPr lang="ru-RU" dirty="0" smtClean="0"/>
              <a:t>Конструирование образа партнёра виртуального общения</a:t>
            </a:r>
          </a:p>
          <a:p>
            <a:r>
              <a:rPr lang="ru-RU" dirty="0" smtClean="0"/>
              <a:t>Недостаток эмоциональной насыщенности виртуального общения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 как взаимодействие</a:t>
            </a:r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667</TotalTime>
  <Words>692</Words>
  <Application>Microsoft Office PowerPoint</Application>
  <PresentationFormat>Экран (4:3)</PresentationFormat>
  <Paragraphs>189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Tw Cen MT</vt:lpstr>
      <vt:lpstr>Wingdings</vt:lpstr>
      <vt:lpstr>Wingdings 2</vt:lpstr>
      <vt:lpstr>Обычная</vt:lpstr>
      <vt:lpstr>общение</vt:lpstr>
      <vt:lpstr>Общение - </vt:lpstr>
      <vt:lpstr>Особенности информационной стороны общения</vt:lpstr>
      <vt:lpstr>Презентация PowerPoint</vt:lpstr>
      <vt:lpstr>4. Существование барьеров в коммуникации </vt:lpstr>
      <vt:lpstr>Средства общения</vt:lpstr>
      <vt:lpstr>Домашнее задание</vt:lpstr>
      <vt:lpstr>Особенности общения в современном мире</vt:lpstr>
      <vt:lpstr>Общение как взаимодействие</vt:lpstr>
      <vt:lpstr>Вспомните:</vt:lpstr>
      <vt:lpstr>Презентация PowerPoint</vt:lpstr>
      <vt:lpstr>Интеракция – межличностное взаимодействие в деятельности</vt:lpstr>
      <vt:lpstr>Презентация PowerPoint</vt:lpstr>
      <vt:lpstr>Стратегия взаимодействия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Вспомните:</vt:lpstr>
      <vt:lpstr>Общение в юношеском возрасте</vt:lpstr>
      <vt:lpstr>Презентация PowerPoint</vt:lpstr>
      <vt:lpstr>Особенности юношеского общения</vt:lpstr>
      <vt:lpstr>Формы юношеского общения</vt:lpstr>
      <vt:lpstr>Общение как понимание</vt:lpstr>
      <vt:lpstr>Социальная перцепция - </vt:lpstr>
      <vt:lpstr>Механизмы социальной перцепции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</dc:title>
  <dc:creator>SamLab.ws</dc:creator>
  <cp:lastModifiedBy>RePack by Diakov</cp:lastModifiedBy>
  <cp:revision>53</cp:revision>
  <dcterms:created xsi:type="dcterms:W3CDTF">2013-04-23T05:41:56Z</dcterms:created>
  <dcterms:modified xsi:type="dcterms:W3CDTF">2019-02-15T11:44:25Z</dcterms:modified>
</cp:coreProperties>
</file>