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5852" autoAdjust="0"/>
    <p:restoredTop sz="94660"/>
  </p:normalViewPr>
  <p:slideViewPr>
    <p:cSldViewPr>
      <p:cViewPr>
        <p:scale>
          <a:sx n="100" d="100"/>
          <a:sy n="100" d="100"/>
        </p:scale>
        <p:origin x="-828" y="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DCEAD-87CC-4CDC-AEFE-03E9B89916CB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C3B5D-E6C1-4A79-8C40-FD8DC9282A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928671"/>
            <a:ext cx="7000924" cy="571503"/>
          </a:xfrm>
        </p:spPr>
        <p:txBody>
          <a:bodyPr>
            <a:norm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«Детский сад №20 «Росинка» г. Назарово Красноярского края.</a:t>
            </a:r>
            <a:endParaRPr lang="ru-RU" sz="11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285860"/>
            <a:ext cx="6400800" cy="4572032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«Дорожная мозаика»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</a:p>
          <a:p>
            <a:pPr algn="just"/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</a:p>
          <a:p>
            <a:pPr algn="just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 algn="just"/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Презентацию подготовила:</a:t>
            </a:r>
          </a:p>
          <a:p>
            <a:pPr algn="just"/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Инструктор по физической </a:t>
            </a:r>
          </a:p>
          <a:p>
            <a:pPr algn="just"/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культуре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Борутенко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</a:p>
        </p:txBody>
      </p:sp>
      <p:pic>
        <p:nvPicPr>
          <p:cNvPr id="4" name="Picture 2" descr="D:\Пользовательские данные\Desktop\20200929_1552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1714488"/>
            <a:ext cx="500066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00109"/>
            <a:ext cx="7072362" cy="71437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«Станция первой помощи»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145" name="Picture 1" descr="D:\Пользовательские данные\Desktop\IMG-cb3d0e294abae7f5d34aa8173fdd3d93-V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500174"/>
            <a:ext cx="3357586" cy="2514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D:\Пользовательские данные\Desktop\20200929_0951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3929066"/>
            <a:ext cx="221457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D:\Пользовательские данные\Desktop\IMG-84e8ee48217bceb06ada191412767e1a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85851" y="1571612"/>
            <a:ext cx="3047277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928671"/>
            <a:ext cx="7143800" cy="221457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прохождении станций дети закрепили знания о том, как вести себя на дороге и о важности соблюдения правил дорожного движения, а также учились оказывать первую помощь!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Пользовательские данные\Desktop\IMG-855eceacfaa378396e7b2c314a219dcf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3214686"/>
            <a:ext cx="307183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D:\Пользовательские данные\Desktop\IMG-1793a4ed2b6fddd04585ca230ade2abb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1285860"/>
            <a:ext cx="4143404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714752"/>
            <a:ext cx="6215106" cy="928694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D:\Пользовательские данные\Desktop\IMG-a7208ad960ddf965b0630651906ab715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1071546"/>
            <a:ext cx="454499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214422"/>
            <a:ext cx="6643734" cy="1470025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29 сентября 2020 г.  В рамках городского профилактического мероприятия было организована  и проведена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"Дорожная мозаика"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928934"/>
            <a:ext cx="5686420" cy="2038352"/>
          </a:xfrm>
        </p:spPr>
        <p:txBody>
          <a:bodyPr>
            <a:normAutofit fontScale="925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закрепление знаний ПДД и пропаганда основ безопасного поведения на дороге в процессе игровой деятельности.</a:t>
            </a:r>
          </a:p>
          <a:p>
            <a:pPr algn="l"/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357298"/>
            <a:ext cx="6643734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000108"/>
            <a:ext cx="6400800" cy="382430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Закрепить знания детей о правилах дорожного движения, дорожных знаках.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Формировать правильное поведение на улицах и дорогах.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Воспитывать внимание, сосредоточенность.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коммуникативные навыки, творческие способности, логику, мышление.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Создавать благоприятную эмоциональную среду для детей.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1547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928670"/>
            <a:ext cx="7358114" cy="57150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Приключение лесных жителей!»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1428736"/>
            <a:ext cx="3286148" cy="350046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Воспитанники подготовительных к школе групп "Радуга" и "Ромашка" помогали лесным жителям Медвежонку, Лисички и Зайчику разучить правила дорожного движения и дорожные знаки, которые необходимо знать!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D:\Пользовательские данные\Desktop\IMG-53315949d82d0b54795fece8fb9eb500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1428736"/>
            <a:ext cx="300039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142984"/>
            <a:ext cx="6643734" cy="1470025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Ребята вместе с лесными жителями прошли по станциям: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285992"/>
            <a:ext cx="5286412" cy="1966914"/>
          </a:xfrm>
        </p:spPr>
        <p:txBody>
          <a:bodyPr>
            <a:normAutofit fontScale="77500" lnSpcReduction="2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Собери знак;</a:t>
            </a:r>
          </a:p>
          <a:p>
            <a:pPr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Собери светофор;</a:t>
            </a:r>
          </a:p>
          <a:p>
            <a:pPr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Прокати машину;</a:t>
            </a:r>
          </a:p>
          <a:p>
            <a:pPr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Прокатись на самокате;</a:t>
            </a:r>
          </a:p>
          <a:p>
            <a:pPr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Станция первой помощи;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071547"/>
            <a:ext cx="5715040" cy="50006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«Собери знак»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6" name="Picture 4" descr="D:\Пользовательские данные\Desktop\20200929_0955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500174"/>
            <a:ext cx="242889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1571612"/>
            <a:ext cx="321471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9" name="AutoShape 7" descr="https://apf.mail.ru/cgi-bin/readmsg?id=16022270291512910108;0;6&amp;exif=1&amp;full=1&amp;x-email=oksana.borutenko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D:\Пользовательские данные\Desktop\20200929_09473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3929066"/>
            <a:ext cx="2571768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857233"/>
            <a:ext cx="5786478" cy="857256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«Собери светофор»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218" name="AutoShape 2" descr="https://e.mail.ru/api/v1/messages/attaches/view?id=4MBKNbHwH83vDq3jc38Nq7GT:w89ywP4Tun7&amp;type=cloud_stock&amp;x-email=oksana.borutenko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9" name="Picture 3" descr="D:\Пользовательские данные\Desktop\IMG-c2050c80ab221221ac76ba06e8b647a8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1714488"/>
            <a:ext cx="2714644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0" name="Picture 4" descr="D:\Пользовательские данные\Desktop\IMG-bcc0a6a5c335fd3a793ab0446dc1f69a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1571612"/>
            <a:ext cx="307183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571503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«Прокати машину»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193" name="Picture 1" descr="D:\Пользовательские данные\Desktop\20201010_1128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571612"/>
            <a:ext cx="235745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D:\Пользовательские данные\Desktop\IMG-971b0dc77df898b9b44244865977bbcf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1571612"/>
            <a:ext cx="213039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D:\Пользовательские данные\Desktop\IMG-b1a3f45b2c4c557eed1365ac2945badc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57620" y="2857496"/>
            <a:ext cx="200026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tibdd.ru/wp-content/uploads/2016/04/RAMKA-DLYA-FOTO-ILI-RISUN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142985"/>
            <a:ext cx="6786610" cy="642941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«Прокатись на самокате»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7169" name="Picture 1" descr="D:\Пользовательские данные\Desktop\IMG-c8cc6f21ea850c9539cc46db4878e380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1071538" y="1714488"/>
            <a:ext cx="242889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D:\Пользовательские данные\Desktop\IMG-e55a9ed723a51cfef5bf493d1c8ded72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643050"/>
            <a:ext cx="285752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D:\Пользовательские данные\Desktop\IMG-b1a3f45b2c4c557eed1365ac2945badc-V (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3357562"/>
            <a:ext cx="278608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207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дошкольное образовательное учреждение «Детский сад №20 «Росинка» г. Назарово Красноярского края.</vt:lpstr>
      <vt:lpstr>29 сентября 2020 г.  В рамках городского профилактического мероприятия было организована  и проведена  "Дорожная мозаика"</vt:lpstr>
      <vt:lpstr>      </vt:lpstr>
      <vt:lpstr>«Приключение лесных жителей!»</vt:lpstr>
      <vt:lpstr>Ребята вместе с лесными жителями прошли по станциям: </vt:lpstr>
      <vt:lpstr>«Собери знак»</vt:lpstr>
      <vt:lpstr>«Собери светофор»</vt:lpstr>
      <vt:lpstr>«Прокати машину»</vt:lpstr>
      <vt:lpstr>«Прокатись на самокате»</vt:lpstr>
      <vt:lpstr>«Станция первой помощи»</vt:lpstr>
      <vt:lpstr>При прохождении станций дети закрепили знания о том, как вести себя на дороге и о важности соблюдения правил дорожного движения, а также учились оказывать первую помощь!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Electronica</dc:creator>
  <cp:lastModifiedBy>1</cp:lastModifiedBy>
  <cp:revision>33</cp:revision>
  <dcterms:created xsi:type="dcterms:W3CDTF">2020-10-03T14:27:48Z</dcterms:created>
  <dcterms:modified xsi:type="dcterms:W3CDTF">2020-11-08T15:13:01Z</dcterms:modified>
</cp:coreProperties>
</file>