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83" r:id="rId2"/>
    <p:sldId id="257" r:id="rId3"/>
    <p:sldId id="258" r:id="rId4"/>
    <p:sldId id="298" r:id="rId5"/>
    <p:sldId id="296" r:id="rId6"/>
    <p:sldId id="267" r:id="rId7"/>
    <p:sldId id="289" r:id="rId8"/>
    <p:sldId id="290" r:id="rId9"/>
    <p:sldId id="292" r:id="rId10"/>
    <p:sldId id="295" r:id="rId11"/>
  </p:sldIdLst>
  <p:sldSz cx="9144000" cy="6858000" type="screen4x3"/>
  <p:notesSz cx="6735763" cy="98694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90E1C-0CF0-4E15-8327-46B2669D6134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848554-1EA0-4319-8563-5ADDFCA9BD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537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48554-1EA0-4319-8563-5ADDFCA9BDE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48554-1EA0-4319-8563-5ADDFCA9BDE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43B899A-376B-4D2E-A858-E04B4725BF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C296C03-E421-4236-B11E-FF150233DE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3B899A-376B-4D2E-A858-E04B4725BF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296C03-E421-4236-B11E-FF150233D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3B899A-376B-4D2E-A858-E04B4725BF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296C03-E421-4236-B11E-FF150233D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3B899A-376B-4D2E-A858-E04B4725BF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296C03-E421-4236-B11E-FF150233D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43B899A-376B-4D2E-A858-E04B4725BF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C296C03-E421-4236-B11E-FF150233DE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3B899A-376B-4D2E-A858-E04B4725BF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C296C03-E421-4236-B11E-FF150233DE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3B899A-376B-4D2E-A858-E04B4725BF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C296C03-E421-4236-B11E-FF150233D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3B899A-376B-4D2E-A858-E04B4725BF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296C03-E421-4236-B11E-FF150233DE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3B899A-376B-4D2E-A858-E04B4725BF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296C03-E421-4236-B11E-FF150233D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43B899A-376B-4D2E-A858-E04B4725BF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C296C03-E421-4236-B11E-FF150233DE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43B899A-376B-4D2E-A858-E04B4725BF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C296C03-E421-4236-B11E-FF150233DE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943B899A-376B-4D2E-A858-E04B4725BF2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3C296C03-E421-4236-B11E-FF150233DE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microsoft.com/office/2007/relationships/hdphoto" Target="../media/hdphoto5.wdp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876"/>
            <a:ext cx="8229600" cy="483394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Брестская крепость – герой</a:t>
            </a:r>
            <a:br>
              <a:rPr lang="ru-RU" sz="6000" dirty="0" smtClean="0"/>
            </a:br>
            <a:r>
              <a:rPr lang="ru-RU" sz="4400" dirty="0" smtClean="0"/>
              <a:t>(заочная экскурсия)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/>
              <a:t/>
            </a:r>
            <a:br>
              <a:rPr lang="ru-RU" sz="8800" dirty="0" smtClean="0"/>
            </a:br>
            <a:endParaRPr lang="ru-RU" sz="8800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71472" y="1296872"/>
            <a:ext cx="8358246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ПОДГОТОВИЛА: старшая вожатая МОУ «</a:t>
            </a:r>
            <a:r>
              <a:rPr lang="ru-RU" sz="20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Захаровская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СОШ №1»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Савина Е.В.  </a:t>
            </a:r>
          </a:p>
          <a:p>
            <a:pPr indent="22860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/>
          </a:p>
          <a:p>
            <a:pPr indent="22860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/>
          </a:p>
          <a:p>
            <a:pPr indent="22860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/>
          </a:p>
          <a:p>
            <a:pPr indent="22860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/>
          </a:p>
          <a:p>
            <a:pPr indent="22860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/>
          </a:p>
          <a:p>
            <a:pPr indent="22860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217565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Площадка артиллерийского вооружения</a:t>
            </a:r>
            <a:r>
              <a:rPr lang="ru-RU" i="1" dirty="0" smtClean="0">
                <a:solidFill>
                  <a:schemeClr val="tx1"/>
                </a:solidFill>
              </a:rPr>
              <a:t/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214422"/>
            <a:ext cx="692948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86106" cy="6297634"/>
          </a:xfrm>
        </p:spPr>
        <p:txBody>
          <a:bodyPr>
            <a:normAutofit/>
          </a:bodyPr>
          <a:lstStyle/>
          <a:p>
            <a:pPr algn="ctr"/>
            <a:r>
              <a:rPr lang="ru-RU" sz="1800" b="0" dirty="0" smtClean="0">
                <a:solidFill>
                  <a:schemeClr val="tx1"/>
                </a:solidFill>
              </a:rPr>
              <a:t>Перед вами </a:t>
            </a:r>
            <a:r>
              <a:rPr lang="ru-RU" sz="2800" b="0" dirty="0" smtClean="0">
                <a:solidFill>
                  <a:schemeClr val="tx1"/>
                </a:solidFill>
              </a:rPr>
              <a:t/>
            </a:r>
            <a:br>
              <a:rPr lang="ru-RU" sz="2800" b="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b="0" dirty="0" smtClean="0">
                <a:solidFill>
                  <a:schemeClr val="tx1"/>
                </a:solidFill>
              </a:rPr>
              <a:t>Звезда Бессмертия -</a:t>
            </a:r>
            <a:r>
              <a:rPr lang="ru-RU" sz="2800" dirty="0" smtClean="0">
                <a:solidFill>
                  <a:schemeClr val="tx1"/>
                </a:solidFill>
              </a:rPr>
              <a:t>г</a:t>
            </a:r>
            <a:r>
              <a:rPr lang="ru-RU" sz="2800" b="0" dirty="0" smtClean="0">
                <a:solidFill>
                  <a:schemeClr val="tx1"/>
                </a:solidFill>
              </a:rPr>
              <a:t>лавный вход в мемориальный комплекс «Брестская крепость-герой».</a:t>
            </a:r>
            <a:r>
              <a:rPr lang="ru-RU" sz="2800" b="0" dirty="0" smtClean="0"/>
              <a:t/>
            </a:r>
            <a:br>
              <a:rPr lang="ru-RU" sz="2800" b="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0" dirty="0" smtClean="0"/>
              <a:t> </a:t>
            </a:r>
            <a:endParaRPr lang="ru-RU" sz="2800" dirty="0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1565275" y="2214563"/>
            <a:ext cx="7778750" cy="1069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285728"/>
            <a:ext cx="5072098" cy="625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3714776" cy="600079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Сюда нескончаемым потоком идут люди. На алый асфальт ступают осторожно, словно боясь потревожить память этой земли о суровых и жестоких боях лета 1941 года.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>
            <a:lum bright="10000" contrast="3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428604"/>
            <a:ext cx="4692496" cy="60182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53218"/>
            <a:ext cx="3643338" cy="6247616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Архитектурный комплекс венчает штык-обелиск.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026" name="Picture 2" descr="0"/>
          <p:cNvPicPr preferRelativeResize="0"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71480"/>
            <a:ext cx="6400800" cy="9991745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027" name="Picture 3" descr="0"/>
          <p:cNvPicPr preferRelativeResize="0"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00800" cy="10563225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028" name="Picture 4" descr="0"/>
          <p:cNvPicPr preferRelativeResize="0"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00800" cy="10563225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3" name="Picture 2" descr="0"/>
          <p:cNvPicPr preferRelativeResize="0"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00800" cy="10563225"/>
          </a:xfrm>
          <a:custGeom>
            <a:avLst/>
            <a:gdLst/>
            <a:ahLst/>
            <a:cxnLst/>
            <a:rect l="0" t="0" r="r" b="b"/>
            <a:pathLst/>
          </a:cu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screen">
            <a:lum bright="20000" contrast="3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357166"/>
            <a:ext cx="4884920" cy="6156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358246" cy="57150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cs typeface="Times New Roman" pitchFamily="18" charset="0"/>
              </a:rPr>
              <a:t>Эту клятву сохранили для потомков стены крепости.</a:t>
            </a:r>
            <a:endParaRPr lang="ru-RU" sz="2400" dirty="0"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928670"/>
            <a:ext cx="777721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572560" cy="2928958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                         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                         </a:t>
            </a:r>
            <a:r>
              <a:rPr lang="ru-RU" sz="1300" b="1" dirty="0" smtClean="0">
                <a:solidFill>
                  <a:schemeClr val="tx1"/>
                </a:solidFill>
              </a:rPr>
              <a:t/>
            </a:r>
            <a:br>
              <a:rPr lang="ru-RU" sz="1300" b="1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050" name="Picture 2" descr="3"/>
          <p:cNvPicPr preferRelativeResize="0"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772400" cy="10687050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screen">
            <a:lum bright="10000" contras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675922" y="-961598"/>
            <a:ext cx="6023217" cy="8232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6143644"/>
            <a:ext cx="8572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500298" y="6143644"/>
            <a:ext cx="360034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скульптура «Жажда».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5325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Тереспольские</a:t>
            </a:r>
            <a:r>
              <a:rPr lang="ru-RU" sz="4400" dirty="0" smtClean="0">
                <a:solidFill>
                  <a:schemeClr val="tx1"/>
                </a:solidFill>
              </a:rPr>
              <a:t> ворота.</a:t>
            </a:r>
            <a:endParaRPr lang="ru-RU" sz="4400" dirty="0"/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00100" y="785794"/>
            <a:ext cx="742955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2396374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3100" dirty="0" smtClean="0">
                <a:solidFill>
                  <a:schemeClr val="tx1"/>
                </a:solidFill>
              </a:rPr>
              <a:t>Юго-восточная часть оборонительной казармы.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214414" y="1500174"/>
            <a:ext cx="678661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217565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Мост через правый рукав реки </a:t>
            </a:r>
            <a:r>
              <a:rPr lang="ru-RU" sz="2800" dirty="0" err="1" smtClean="0">
                <a:solidFill>
                  <a:schemeClr val="tx1"/>
                </a:solidFill>
              </a:rPr>
              <a:t>Мухавец</a:t>
            </a:r>
            <a:r>
              <a:rPr lang="ru-RU" sz="3200" i="1" dirty="0" smtClean="0">
                <a:solidFill>
                  <a:schemeClr val="tx1"/>
                </a:solidFill>
              </a:rPr>
              <a:t/>
            </a:r>
            <a:br>
              <a:rPr lang="ru-RU" sz="3200" i="1" dirty="0" smtClean="0">
                <a:solidFill>
                  <a:schemeClr val="tx1"/>
                </a:solidFill>
              </a:rPr>
            </a:br>
            <a:r>
              <a:rPr lang="ru-RU" sz="3200" i="1" dirty="0" smtClean="0">
                <a:solidFill>
                  <a:schemeClr val="tx1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142976" y="1500174"/>
            <a:ext cx="692948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1173</TotalTime>
  <Words>76</Words>
  <Application>Microsoft Office PowerPoint</Application>
  <PresentationFormat>Экран (4:3)</PresentationFormat>
  <Paragraphs>28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  Брестская крепость – герой (заочная экскурсия)     </vt:lpstr>
      <vt:lpstr>Перед вами   Звезда Бессмертия -главный вход в мемориальный комплекс «Брестская крепость-герой».     </vt:lpstr>
      <vt:lpstr>Сюда нескончаемым потоком идут люди. На алый асфальт ступают осторожно, словно боясь потревожить память этой земли о суровых и жестоких боях лета 1941 года.  </vt:lpstr>
      <vt:lpstr>Архитектурный комплекс венчает штык-обелиск.       </vt:lpstr>
      <vt:lpstr>Эту клятву сохранили для потомков стены крепости.</vt:lpstr>
      <vt:lpstr>                                                              </vt:lpstr>
      <vt:lpstr>Тереспольские ворота.</vt:lpstr>
      <vt:lpstr>  Юго-восточная часть оборонительной казармы.   </vt:lpstr>
      <vt:lpstr>Мост через правый рукав реки Мухавец   </vt:lpstr>
      <vt:lpstr>Площадка артиллерийского вооружения  </vt:lpstr>
    </vt:vector>
  </TitlesOfParts>
  <Company>Organzation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Сюда нескончаемым потоком идут люди. /вход в мемориал/</dc:title>
  <dc:creator>User</dc:creator>
  <cp:lastModifiedBy>User</cp:lastModifiedBy>
  <cp:revision>124</cp:revision>
  <cp:lastPrinted>2012-09-24T12:27:10Z</cp:lastPrinted>
  <dcterms:created xsi:type="dcterms:W3CDTF">2009-12-03T07:34:38Z</dcterms:created>
  <dcterms:modified xsi:type="dcterms:W3CDTF">2020-11-08T15:43:55Z</dcterms:modified>
</cp:coreProperties>
</file>