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70" r:id="rId3"/>
    <p:sldId id="256" r:id="rId4"/>
    <p:sldId id="259" r:id="rId5"/>
    <p:sldId id="257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35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32D7BC-B009-4E54-AD1D-3DC873A98D2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q=http://pikabu.ru/story/nakazal_2106778&amp;sa=U&amp;ei=Yi9EU7DFI4SL4ASOl4CYBw&amp;ved=0CC8Q9QEwAQ&amp;usg=AFQjCNHft78ef4o6y34GUE2pIxgFUQoXEQ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000108"/>
            <a:ext cx="52738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Дидактическая игра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1928802"/>
            <a:ext cx="385765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«Кто где                                                живёт?»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8e414d4760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1608143"/>
            <a:ext cx="4857752" cy="5249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Pictures\работа\дидактические игры\кто где живёт\iw1zpNRGvX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142984"/>
            <a:ext cx="4733938" cy="4733938"/>
          </a:xfrm>
          <a:prstGeom prst="rect">
            <a:avLst/>
          </a:prstGeom>
          <a:noFill/>
        </p:spPr>
      </p:pic>
      <p:pic>
        <p:nvPicPr>
          <p:cNvPr id="6146" name="Picture 2" descr="C:\Users\User\Pictures\работа\дидактические игры\кто где живёт\iw1zpNRGvXI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l="50000" t="50000"/>
          <a:stretch>
            <a:fillRect/>
          </a:stretch>
        </p:blipFill>
        <p:spPr bwMode="auto">
          <a:xfrm>
            <a:off x="3357554" y="928670"/>
            <a:ext cx="5000660" cy="5000660"/>
          </a:xfrm>
          <a:prstGeom prst="rect">
            <a:avLst/>
          </a:prstGeom>
          <a:noFill/>
        </p:spPr>
      </p:pic>
      <p:pic>
        <p:nvPicPr>
          <p:cNvPr id="3" name="Picture 3" descr="C:\Users\User\Pictures\работа\дидактические игры\кто где живёт\LsO6rBFmkUA.jpg"/>
          <p:cNvPicPr>
            <a:picLocks noChangeAspect="1" noChangeArrowheads="1"/>
          </p:cNvPicPr>
          <p:nvPr/>
        </p:nvPicPr>
        <p:blipFill>
          <a:blip r:embed="rId3"/>
          <a:srcRect l="50000" b="50000"/>
          <a:stretch>
            <a:fillRect/>
          </a:stretch>
        </p:blipFill>
        <p:spPr bwMode="auto">
          <a:xfrm>
            <a:off x="500034" y="2143116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er\Pictures\работа\дидактические игры\кто где живёт\LsO6rBFmkUA.jpg"/>
          <p:cNvPicPr>
            <a:picLocks noChangeAspect="1" noChangeArrowheads="1"/>
          </p:cNvPicPr>
          <p:nvPr/>
        </p:nvPicPr>
        <p:blipFill>
          <a:blip r:embed="rId2"/>
          <a:srcRect l="49669" t="49089"/>
          <a:stretch>
            <a:fillRect/>
          </a:stretch>
        </p:blipFill>
        <p:spPr bwMode="auto">
          <a:xfrm>
            <a:off x="428596" y="1928802"/>
            <a:ext cx="2252670" cy="2278593"/>
          </a:xfrm>
          <a:prstGeom prst="rect">
            <a:avLst/>
          </a:prstGeom>
          <a:noFill/>
        </p:spPr>
      </p:pic>
      <p:pic>
        <p:nvPicPr>
          <p:cNvPr id="9218" name="Picture 2" descr="C:\Users\User\Pictures\работа\дидактические игры\кто где живёт\f_9rlG3i_z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071546"/>
            <a:ext cx="4733938" cy="4733938"/>
          </a:xfrm>
          <a:prstGeom prst="rect">
            <a:avLst/>
          </a:prstGeom>
          <a:noFill/>
        </p:spPr>
      </p:pic>
      <p:pic>
        <p:nvPicPr>
          <p:cNvPr id="7170" name="Picture 2" descr="C:\Users\User\Pictures\работа\дидактические игры\кто где живёт\f_9rlG3i_zQ.jpg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 l="50000" b="50000"/>
          <a:stretch>
            <a:fillRect/>
          </a:stretch>
        </p:blipFill>
        <p:spPr bwMode="auto">
          <a:xfrm>
            <a:off x="3143240" y="857232"/>
            <a:ext cx="5000660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\Pictures\работа\дидактические игры\кто где живёт\RTdvTz-bCEs.jpg"/>
          <p:cNvPicPr>
            <a:picLocks noChangeAspect="1" noChangeArrowheads="1"/>
          </p:cNvPicPr>
          <p:nvPr/>
        </p:nvPicPr>
        <p:blipFill>
          <a:blip r:embed="rId2"/>
          <a:srcRect l="49669" b="50331"/>
          <a:stretch>
            <a:fillRect/>
          </a:stretch>
        </p:blipFill>
        <p:spPr bwMode="auto">
          <a:xfrm>
            <a:off x="357158" y="2000240"/>
            <a:ext cx="2286016" cy="2255968"/>
          </a:xfrm>
          <a:prstGeom prst="rect">
            <a:avLst/>
          </a:prstGeom>
          <a:noFill/>
        </p:spPr>
      </p:pic>
      <p:pic>
        <p:nvPicPr>
          <p:cNvPr id="4" name="Picture 2" descr="C:\Users\User\Pictures\работа\дидактические игры\кто где живёт\f_9rlG3i_z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928670"/>
            <a:ext cx="4733938" cy="4733938"/>
          </a:xfrm>
          <a:prstGeom prst="rect">
            <a:avLst/>
          </a:prstGeom>
          <a:noFill/>
        </p:spPr>
      </p:pic>
      <p:pic>
        <p:nvPicPr>
          <p:cNvPr id="8194" name="Picture 2" descr="C:\Users\User\Pictures\работа\дидактические игры\кто где живёт\f_9rlG3i_zQ.jpg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 t="50000" r="50000"/>
          <a:stretch>
            <a:fillRect/>
          </a:stretch>
        </p:blipFill>
        <p:spPr bwMode="auto">
          <a:xfrm>
            <a:off x="3428992" y="857232"/>
            <a:ext cx="478634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работа\дидактические игры\кто где живёт\f_9rlG3i_z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928670"/>
            <a:ext cx="4733938" cy="4733938"/>
          </a:xfrm>
          <a:prstGeom prst="rect">
            <a:avLst/>
          </a:prstGeom>
          <a:noFill/>
        </p:spPr>
      </p:pic>
      <p:pic>
        <p:nvPicPr>
          <p:cNvPr id="9218" name="Picture 2" descr="C:\Users\User\Pictures\работа\дидактические игры\кто где живёт\f_9rlG3i_zQ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l="50000" t="50000"/>
          <a:stretch>
            <a:fillRect/>
          </a:stretch>
        </p:blipFill>
        <p:spPr bwMode="auto">
          <a:xfrm>
            <a:off x="3428992" y="785794"/>
            <a:ext cx="4857784" cy="4857784"/>
          </a:xfrm>
          <a:prstGeom prst="rect">
            <a:avLst/>
          </a:prstGeom>
          <a:noFill/>
        </p:spPr>
      </p:pic>
      <p:pic>
        <p:nvPicPr>
          <p:cNvPr id="9219" name="Picture 3" descr="C:\Users\User\Pictures\работа\дидактические игры\кто где живёт\RTdvTz-bCEs.jpg"/>
          <p:cNvPicPr>
            <a:picLocks noChangeAspect="1" noChangeArrowheads="1"/>
          </p:cNvPicPr>
          <p:nvPr/>
        </p:nvPicPr>
        <p:blipFill>
          <a:blip r:embed="rId3"/>
          <a:srcRect t="50000" r="50000"/>
          <a:stretch>
            <a:fillRect/>
          </a:stretch>
        </p:blipFill>
        <p:spPr bwMode="auto">
          <a:xfrm>
            <a:off x="357158" y="2285992"/>
            <a:ext cx="2162170" cy="2162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абота\дидактические игры\кто где живёт\qMtJ8hfLWD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142984"/>
            <a:ext cx="4429156" cy="4429156"/>
          </a:xfrm>
          <a:prstGeom prst="rect">
            <a:avLst/>
          </a:prstGeom>
          <a:noFill/>
        </p:spPr>
      </p:pic>
      <p:pic>
        <p:nvPicPr>
          <p:cNvPr id="10242" name="Picture 2" descr="C:\Users\User\Pictures\работа\дидактические игры\кто где живёт\qMtJ8hfLWDM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l="50000" t="50000"/>
          <a:stretch>
            <a:fillRect/>
          </a:stretch>
        </p:blipFill>
        <p:spPr bwMode="auto">
          <a:xfrm>
            <a:off x="3714744" y="928670"/>
            <a:ext cx="4714908" cy="4714908"/>
          </a:xfrm>
          <a:prstGeom prst="rect">
            <a:avLst/>
          </a:prstGeom>
          <a:noFill/>
        </p:spPr>
      </p:pic>
      <p:pic>
        <p:nvPicPr>
          <p:cNvPr id="10243" name="Picture 3" descr="C:\Users\User\Pictures\работа\дидактические игры\кто где живёт\LsO6rBFmkUA.jpg"/>
          <p:cNvPicPr>
            <a:picLocks noChangeAspect="1" noChangeArrowheads="1"/>
          </p:cNvPicPr>
          <p:nvPr/>
        </p:nvPicPr>
        <p:blipFill>
          <a:blip r:embed="rId3"/>
          <a:srcRect r="50331" b="50331"/>
          <a:stretch>
            <a:fillRect/>
          </a:stretch>
        </p:blipFill>
        <p:spPr bwMode="auto">
          <a:xfrm>
            <a:off x="428596" y="1785926"/>
            <a:ext cx="228601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714356"/>
            <a:ext cx="697485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 !!!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15" descr="http://t0.gstatic.com/images?q=tbn:ANd9GcQQf_opiagjqAcRF1u1b5K7Y5CE6Rv04vfQeq_uGPPNWSr5dnl4GFP3nIU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3143240" y="2500306"/>
            <a:ext cx="2643206" cy="2766723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  <a:prstDash val="sysDot"/>
          </a:ln>
        </p:spPr>
      </p:pic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/>
          <a:stretch>
            <a:fillRect/>
          </a:stretch>
        </p:blipFill>
        <p:spPr>
          <a:xfrm>
            <a:off x="8286776" y="285728"/>
            <a:ext cx="304800" cy="304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5357826"/>
            <a:ext cx="33229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Подготовила </a:t>
            </a:r>
            <a:endParaRPr lang="en-U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Аксенова </a:t>
            </a:r>
            <a:r>
              <a:rPr lang="ru-RU" sz="20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Марина Петровна</a:t>
            </a:r>
            <a:endParaRPr lang="en-US" sz="2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785794"/>
            <a:ext cx="8358246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Вашему вниманию предлагается дидактическая игра для среднего дошкольного возраста «Кто где живёт? » по ознакомлению с природным миром.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Эта простая на первый взгляд игра развивает мышление детей.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 игры:</a:t>
            </a: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 учить детей различать диких и домашних животных, птиц.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Задачи: </a:t>
            </a: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Учить детей отличать жителей леса от домашних питомцев. Развивать мышление, память, речь детей. Воспитывать интерес к природному окружению.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абота\дидактические игры\кто где живёт\B2z6Ej3Vjes.jpg"/>
          <p:cNvPicPr>
            <a:picLocks noChangeAspect="1" noChangeArrowheads="1"/>
          </p:cNvPicPr>
          <p:nvPr/>
        </p:nvPicPr>
        <p:blipFill>
          <a:blip r:embed="rId2"/>
          <a:srcRect r="50000" b="50000"/>
          <a:stretch>
            <a:fillRect/>
          </a:stretch>
        </p:blipFill>
        <p:spPr bwMode="auto">
          <a:xfrm>
            <a:off x="357158" y="2143116"/>
            <a:ext cx="2214578" cy="2214578"/>
          </a:xfrm>
          <a:prstGeom prst="rect">
            <a:avLst/>
          </a:prstGeom>
          <a:noFill/>
        </p:spPr>
      </p:pic>
      <p:pic>
        <p:nvPicPr>
          <p:cNvPr id="2" name="Picture 2" descr="C:\Users\User\Pictures\работа\дидактические игры\кто где живёт\f_9rlG3i_z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142984"/>
            <a:ext cx="4467216" cy="4467216"/>
          </a:xfrm>
          <a:prstGeom prst="rect">
            <a:avLst/>
          </a:prstGeom>
          <a:noFill/>
        </p:spPr>
      </p:pic>
      <p:pic>
        <p:nvPicPr>
          <p:cNvPr id="1027" name="Picture 3" descr="C:\Users\User\Pictures\работа\дидактические игры\кто где живёт\f_9rlG3i_zQ.jpg"/>
          <p:cNvPicPr>
            <a:picLocks noChangeAspect="1" noChangeArrowheads="1"/>
          </p:cNvPicPr>
          <p:nvPr/>
        </p:nvPicPr>
        <p:blipFill>
          <a:blip r:embed="rId3"/>
          <a:srcRect r="50000" b="50000"/>
          <a:stretch>
            <a:fillRect/>
          </a:stretch>
        </p:blipFill>
        <p:spPr bwMode="auto">
          <a:xfrm>
            <a:off x="3214678" y="785794"/>
            <a:ext cx="5286412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Pictures\работа\дидактические игры\кто где живёт\qMtJ8hfLWD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928670"/>
            <a:ext cx="4805376" cy="4805376"/>
          </a:xfrm>
          <a:prstGeom prst="rect">
            <a:avLst/>
          </a:prstGeom>
          <a:noFill/>
        </p:spPr>
      </p:pic>
      <p:pic>
        <p:nvPicPr>
          <p:cNvPr id="2050" name="Picture 2" descr="C:\Users\User\Pictures\работа\дидактические игры\кто где живёт\qMtJ8hfLWDM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t="50000" r="50000"/>
          <a:stretch>
            <a:fillRect/>
          </a:stretch>
        </p:blipFill>
        <p:spPr bwMode="auto">
          <a:xfrm>
            <a:off x="3357554" y="785794"/>
            <a:ext cx="5143536" cy="5143536"/>
          </a:xfrm>
          <a:prstGeom prst="rect">
            <a:avLst/>
          </a:prstGeom>
          <a:noFill/>
        </p:spPr>
      </p:pic>
      <p:pic>
        <p:nvPicPr>
          <p:cNvPr id="2" name="Picture 2" descr="C:\Users\User\Pictures\работа\дидактические игры\кто где живёт\B2z6Ej3Vjes.jpg"/>
          <p:cNvPicPr>
            <a:picLocks noChangeAspect="1" noChangeArrowheads="1"/>
          </p:cNvPicPr>
          <p:nvPr/>
        </p:nvPicPr>
        <p:blipFill>
          <a:blip r:embed="rId3"/>
          <a:srcRect l="50000" b="50000"/>
          <a:stretch>
            <a:fillRect/>
          </a:stretch>
        </p:blipFill>
        <p:spPr bwMode="auto">
          <a:xfrm>
            <a:off x="428596" y="2071678"/>
            <a:ext cx="250033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работа\дидактические игры\кто где живёт\qMtJ8hfLWD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214422"/>
            <a:ext cx="4591062" cy="4591062"/>
          </a:xfrm>
          <a:prstGeom prst="rect">
            <a:avLst/>
          </a:prstGeom>
          <a:noFill/>
        </p:spPr>
      </p:pic>
      <p:pic>
        <p:nvPicPr>
          <p:cNvPr id="3" name="Picture 2" descr="C:\Users\User\Pictures\работа\дидактические игры\кто где живёт\qMtJ8hfLWDM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r="50000" b="50053"/>
          <a:stretch>
            <a:fillRect/>
          </a:stretch>
        </p:blipFill>
        <p:spPr bwMode="auto">
          <a:xfrm>
            <a:off x="3286116" y="928670"/>
            <a:ext cx="5292066" cy="5286412"/>
          </a:xfrm>
          <a:prstGeom prst="rect">
            <a:avLst/>
          </a:prstGeom>
          <a:noFill/>
        </p:spPr>
      </p:pic>
      <p:pic>
        <p:nvPicPr>
          <p:cNvPr id="2" name="Picture 2" descr="C:\Users\User\Pictures\работа\дидактические игры\кто где живёт\B2z6Ej3Vjes.jpg"/>
          <p:cNvPicPr>
            <a:picLocks noChangeAspect="1" noChangeArrowheads="1"/>
          </p:cNvPicPr>
          <p:nvPr/>
        </p:nvPicPr>
        <p:blipFill>
          <a:blip r:embed="rId3"/>
          <a:srcRect l="50000" t="50000"/>
          <a:stretch>
            <a:fillRect/>
          </a:stretch>
        </p:blipFill>
        <p:spPr bwMode="auto">
          <a:xfrm>
            <a:off x="357158" y="1857364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работа\дидактические игры\кто где живёт\qMtJ8hfLWD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928670"/>
            <a:ext cx="4519624" cy="4519624"/>
          </a:xfrm>
          <a:prstGeom prst="rect">
            <a:avLst/>
          </a:prstGeom>
          <a:noFill/>
        </p:spPr>
      </p:pic>
      <p:pic>
        <p:nvPicPr>
          <p:cNvPr id="3" name="Picture 2" descr="C:\Users\User\Pictures\работа\дидактические игры\кто где живёт\qMtJ8hfLWDM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l="50000" b="50000"/>
          <a:stretch>
            <a:fillRect/>
          </a:stretch>
        </p:blipFill>
        <p:spPr bwMode="auto">
          <a:xfrm>
            <a:off x="3357554" y="571480"/>
            <a:ext cx="5234004" cy="5234004"/>
          </a:xfrm>
          <a:prstGeom prst="rect">
            <a:avLst/>
          </a:prstGeom>
          <a:noFill/>
        </p:spPr>
      </p:pic>
      <p:pic>
        <p:nvPicPr>
          <p:cNvPr id="2" name="Picture 2" descr="C:\Users\User\Pictures\работа\дидактические игры\кто где живёт\B2z6Ej3Vjes.jpg"/>
          <p:cNvPicPr>
            <a:picLocks noChangeAspect="1" noChangeArrowheads="1"/>
          </p:cNvPicPr>
          <p:nvPr/>
        </p:nvPicPr>
        <p:blipFill>
          <a:blip r:embed="rId3"/>
          <a:srcRect t="50000" r="50000"/>
          <a:stretch>
            <a:fillRect/>
          </a:stretch>
        </p:blipFill>
        <p:spPr bwMode="auto">
          <a:xfrm>
            <a:off x="428596" y="2143116"/>
            <a:ext cx="250033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работа\дидактические игры\кто где живёт\iw1zpNRGvX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000108"/>
            <a:ext cx="4786346" cy="4786346"/>
          </a:xfrm>
          <a:prstGeom prst="rect">
            <a:avLst/>
          </a:prstGeom>
          <a:noFill/>
        </p:spPr>
      </p:pic>
      <p:pic>
        <p:nvPicPr>
          <p:cNvPr id="3074" name="Picture 2" descr="C:\Users\User\Pictures\работа\дидактические игры\кто где живёт\iw1zpNRGvXI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l="50000" b="50000"/>
          <a:stretch>
            <a:fillRect/>
          </a:stretch>
        </p:blipFill>
        <p:spPr bwMode="auto">
          <a:xfrm>
            <a:off x="3214678" y="642918"/>
            <a:ext cx="5286412" cy="5286412"/>
          </a:xfrm>
          <a:prstGeom prst="rect">
            <a:avLst/>
          </a:prstGeom>
          <a:noFill/>
        </p:spPr>
      </p:pic>
      <p:pic>
        <p:nvPicPr>
          <p:cNvPr id="3075" name="Picture 3" descr="C:\Users\User\Pictures\работа\дидактические игры\кто где живёт\RTdvTz-bCEs.jpg"/>
          <p:cNvPicPr>
            <a:picLocks noChangeAspect="1" noChangeArrowheads="1"/>
          </p:cNvPicPr>
          <p:nvPr/>
        </p:nvPicPr>
        <p:blipFill>
          <a:blip r:embed="rId3"/>
          <a:srcRect r="50000" b="50000"/>
          <a:stretch>
            <a:fillRect/>
          </a:stretch>
        </p:blipFill>
        <p:spPr bwMode="auto">
          <a:xfrm flipH="1">
            <a:off x="500034" y="2000240"/>
            <a:ext cx="2447922" cy="2447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работа\дидактические игры\кто где живёт\iw1zpNRGvX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071546"/>
            <a:ext cx="4662500" cy="4662500"/>
          </a:xfrm>
          <a:prstGeom prst="rect">
            <a:avLst/>
          </a:prstGeom>
          <a:noFill/>
        </p:spPr>
      </p:pic>
      <p:pic>
        <p:nvPicPr>
          <p:cNvPr id="4098" name="Picture 2" descr="C:\Users\User\Pictures\работа\дидактические игры\кто где живёт\iw1zpNRGvXI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r="50000" b="50000"/>
          <a:stretch>
            <a:fillRect/>
          </a:stretch>
        </p:blipFill>
        <p:spPr bwMode="auto">
          <a:xfrm>
            <a:off x="3000364" y="857232"/>
            <a:ext cx="5072098" cy="5072098"/>
          </a:xfrm>
          <a:prstGeom prst="rect">
            <a:avLst/>
          </a:prstGeom>
          <a:noFill/>
        </p:spPr>
      </p:pic>
      <p:pic>
        <p:nvPicPr>
          <p:cNvPr id="4099" name="Picture 3" descr="C:\Users\User\Pictures\работа\дидактические игры\кто где живёт\LsO6rBFmkUA.jpg"/>
          <p:cNvPicPr>
            <a:picLocks noChangeAspect="1" noChangeArrowheads="1"/>
          </p:cNvPicPr>
          <p:nvPr/>
        </p:nvPicPr>
        <p:blipFill>
          <a:blip r:embed="rId3"/>
          <a:srcRect t="50000" r="50000"/>
          <a:stretch>
            <a:fillRect/>
          </a:stretch>
        </p:blipFill>
        <p:spPr bwMode="auto">
          <a:xfrm>
            <a:off x="500034" y="2214554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Pictures\работа\дидактические игры\кто где живёт\iw1zpNRGvX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000108"/>
            <a:ext cx="4929222" cy="4929222"/>
          </a:xfrm>
          <a:prstGeom prst="rect">
            <a:avLst/>
          </a:prstGeom>
          <a:noFill/>
        </p:spPr>
      </p:pic>
      <p:pic>
        <p:nvPicPr>
          <p:cNvPr id="5122" name="Picture 2" descr="C:\Users\User\Pictures\работа\дидактические игры\кто где живёт\iw1zpNRGvXI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t="50000" r="50000"/>
          <a:stretch>
            <a:fillRect/>
          </a:stretch>
        </p:blipFill>
        <p:spPr bwMode="auto">
          <a:xfrm>
            <a:off x="3071802" y="714356"/>
            <a:ext cx="5214974" cy="5214974"/>
          </a:xfrm>
          <a:prstGeom prst="rect">
            <a:avLst/>
          </a:prstGeom>
          <a:noFill/>
        </p:spPr>
      </p:pic>
      <p:pic>
        <p:nvPicPr>
          <p:cNvPr id="5123" name="Picture 3" descr="C:\Users\User\Pictures\работа\дидактические игры\кто где живёт\RTdvTz-bCEs.jpg"/>
          <p:cNvPicPr>
            <a:picLocks noChangeAspect="1" noChangeArrowheads="1"/>
          </p:cNvPicPr>
          <p:nvPr/>
        </p:nvPicPr>
        <p:blipFill>
          <a:blip r:embed="rId3"/>
          <a:srcRect l="49669" t="49669"/>
          <a:stretch>
            <a:fillRect/>
          </a:stretch>
        </p:blipFill>
        <p:spPr bwMode="auto">
          <a:xfrm>
            <a:off x="285720" y="2357430"/>
            <a:ext cx="2252638" cy="2252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4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EC9797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22</Words>
  <Application>Microsoft Office PowerPoint</Application>
  <PresentationFormat>Экран (4:3)</PresentationFormat>
  <Paragraphs>12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Acer</cp:lastModifiedBy>
  <cp:revision>9</cp:revision>
  <dcterms:created xsi:type="dcterms:W3CDTF">2014-10-26T20:22:11Z</dcterms:created>
  <dcterms:modified xsi:type="dcterms:W3CDTF">2020-11-08T15:41:26Z</dcterms:modified>
</cp:coreProperties>
</file>