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r"/>
            <a:r>
              <a:rPr lang="en-US" dirty="0" smtClean="0">
                <a:latin typeface="Georgia" pitchFamily="18" charset="0"/>
              </a:rPr>
              <a:t>Computers instead of teacher</a:t>
            </a:r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half" idx="3"/>
          </p:nvPr>
        </p:nvSpPr>
        <p:spPr>
          <a:xfrm>
            <a:off x="6228185" y="1700808"/>
            <a:ext cx="1728192" cy="1008112"/>
          </a:xfrm>
        </p:spPr>
        <p:txBody>
          <a:bodyPr anchor="ctr"/>
          <a:lstStyle/>
          <a:p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Against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 anchor="ctr"/>
          <a:lstStyle/>
          <a:p>
            <a:r>
              <a:rPr lang="en-US" dirty="0" smtClean="0"/>
              <a:t>Distance learning</a:t>
            </a:r>
          </a:p>
          <a:p>
            <a:r>
              <a:rPr lang="en-US" dirty="0" smtClean="0"/>
              <a:t>Lack of bad relationship </a:t>
            </a:r>
          </a:p>
          <a:p>
            <a:r>
              <a:rPr lang="en-US" dirty="0" smtClean="0"/>
              <a:t>No lessons cancellations</a:t>
            </a:r>
          </a:p>
          <a:p>
            <a:r>
              <a:rPr lang="en-US" dirty="0" smtClean="0"/>
              <a:t>Free revision of topics</a:t>
            </a:r>
          </a:p>
          <a:p>
            <a:r>
              <a:rPr lang="en-US" dirty="0" smtClean="0"/>
              <a:t>No missed lessons</a:t>
            </a:r>
          </a:p>
          <a:p>
            <a:r>
              <a:rPr lang="en-US" dirty="0" smtClean="0"/>
              <a:t> Free schedule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572000" y="2492896"/>
            <a:ext cx="4041775" cy="384572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Bad relationship with classmates and teachers </a:t>
            </a:r>
          </a:p>
          <a:p>
            <a:r>
              <a:rPr lang="en-US" dirty="0" smtClean="0"/>
              <a:t>Bulling</a:t>
            </a:r>
          </a:p>
          <a:p>
            <a:r>
              <a:rPr lang="en-US" dirty="0" smtClean="0"/>
              <a:t>No people who encourage and inspire you</a:t>
            </a:r>
          </a:p>
          <a:p>
            <a:r>
              <a:rPr lang="en-US" dirty="0" smtClean="0"/>
              <a:t>No communication</a:t>
            </a:r>
          </a:p>
          <a:p>
            <a:r>
              <a:rPr lang="en-US" dirty="0" smtClean="0"/>
              <a:t>No friends offline</a:t>
            </a: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1691680" y="1772816"/>
            <a:ext cx="936104" cy="792088"/>
          </a:xfrm>
        </p:spPr>
        <p:txBody>
          <a:bodyPr anchor="ctr"/>
          <a:lstStyle/>
          <a:p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For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School  Uniform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Against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Formal style</a:t>
            </a:r>
          </a:p>
          <a:p>
            <a:r>
              <a:rPr lang="en-US" dirty="0" smtClean="0"/>
              <a:t>The idea of equality</a:t>
            </a:r>
          </a:p>
          <a:p>
            <a:r>
              <a:rPr lang="en-US" dirty="0" smtClean="0"/>
              <a:t>Shows you belong to a certain school</a:t>
            </a:r>
          </a:p>
          <a:p>
            <a:r>
              <a:rPr lang="en-US" dirty="0" smtClean="0"/>
              <a:t>Symbol of school</a:t>
            </a:r>
          </a:p>
          <a:p>
            <a:r>
              <a:rPr lang="en-US" dirty="0" smtClean="0"/>
              <a:t>You are a part of system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Lack of self-expression</a:t>
            </a:r>
          </a:p>
          <a:p>
            <a:r>
              <a:rPr lang="en-US" dirty="0" smtClean="0"/>
              <a:t>Lack of self-identification</a:t>
            </a:r>
          </a:p>
          <a:p>
            <a:r>
              <a:rPr lang="en-US" dirty="0" smtClean="0"/>
              <a:t>Poor quality of fabric and clothes</a:t>
            </a:r>
          </a:p>
          <a:p>
            <a:r>
              <a:rPr lang="en-US" dirty="0" smtClean="0"/>
              <a:t>It rarely suits us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</TotalTime>
  <Words>86</Words>
  <Application>Microsoft Office PowerPoint</Application>
  <PresentationFormat>Экран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Computers instead of teachers</vt:lpstr>
      <vt:lpstr>School  Uniform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Computers instead of teachers</dc:title>
  <dc:creator>Asus</dc:creator>
  <cp:lastModifiedBy>Asus</cp:lastModifiedBy>
  <cp:revision>6</cp:revision>
  <dcterms:created xsi:type="dcterms:W3CDTF">2015-03-11T19:16:45Z</dcterms:created>
  <dcterms:modified xsi:type="dcterms:W3CDTF">2015-03-11T20:13:05Z</dcterms:modified>
</cp:coreProperties>
</file>