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1" r:id="rId6"/>
    <p:sldId id="263" r:id="rId7"/>
    <p:sldId id="260" r:id="rId8"/>
    <p:sldId id="262" r:id="rId9"/>
    <p:sldId id="265" r:id="rId10"/>
    <p:sldId id="268" r:id="rId11"/>
    <p:sldId id="267" r:id="rId12"/>
    <p:sldId id="269" r:id="rId13"/>
    <p:sldId id="270" r:id="rId14"/>
    <p:sldId id="271" r:id="rId15"/>
    <p:sldId id="274" r:id="rId16"/>
    <p:sldId id="272" r:id="rId17"/>
    <p:sldId id="273" r:id="rId18"/>
    <p:sldId id="275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99C5D-EA54-413F-B55D-4DB8326E6043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70D719-3752-439F-8770-4204E35ECD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99C5D-EA54-413F-B55D-4DB8326E6043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70D719-3752-439F-8770-4204E35EC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99C5D-EA54-413F-B55D-4DB8326E6043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70D719-3752-439F-8770-4204E35EC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99C5D-EA54-413F-B55D-4DB8326E6043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70D719-3752-439F-8770-4204E35EC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99C5D-EA54-413F-B55D-4DB8326E6043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70D719-3752-439F-8770-4204E35ECD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99C5D-EA54-413F-B55D-4DB8326E6043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70D719-3752-439F-8770-4204E35EC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99C5D-EA54-413F-B55D-4DB8326E6043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70D719-3752-439F-8770-4204E35EC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99C5D-EA54-413F-B55D-4DB8326E6043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70D719-3752-439F-8770-4204E35EC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99C5D-EA54-413F-B55D-4DB8326E6043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70D719-3752-439F-8770-4204E35ECD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99C5D-EA54-413F-B55D-4DB8326E6043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70D719-3752-439F-8770-4204E35EC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99C5D-EA54-413F-B55D-4DB8326E6043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70D719-3752-439F-8770-4204E35ECD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9E99C5D-EA54-413F-B55D-4DB8326E6043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070D719-3752-439F-8770-4204E35ECD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404665"/>
            <a:ext cx="8496944" cy="122413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МАДОУ МО  «СГО» - детский сад №2 «Светлячок»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844824"/>
            <a:ext cx="7560840" cy="379397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Конспект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классического физкультурного занятия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подготовительная группа</a:t>
            </a:r>
          </a:p>
          <a:p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инструктор по физической культуре Лапина Н.В.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4762872" cy="46910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156176" y="476672"/>
            <a:ext cx="2664296" cy="5832648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И.п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.- встать за стулом ноги врозь на ширине плеч, руки на спинке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1-2 - 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присесть, развести колени в стороны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3-4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и.п.</a:t>
            </a:r>
          </a:p>
          <a:p>
            <a:endParaRPr lang="ru-RU" dirty="0"/>
          </a:p>
        </p:txBody>
      </p:sp>
      <p:pic>
        <p:nvPicPr>
          <p:cNvPr id="25602" name="Picture 2" descr="C:\Users\user\Desktop\физ.занятие  стулья 2016\DSC_085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412776"/>
            <a:ext cx="5976664" cy="39844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5482952" cy="46910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228184" y="273050"/>
            <a:ext cx="2915816" cy="6108278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И.п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.- встать перед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стулом, держась за спинку стула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1- поставить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левую ногу на стул</a:t>
            </a:r>
          </a:p>
          <a:p>
            <a:pPr lvl="0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2- поставить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правую на стул</a:t>
            </a:r>
          </a:p>
          <a:p>
            <a:pPr lvl="0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3 – поставить левую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пол</a:t>
            </a:r>
          </a:p>
          <a:p>
            <a:pPr lvl="0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4- поставить правую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пол</a:t>
            </a:r>
          </a:p>
        </p:txBody>
      </p:sp>
      <p:pic>
        <p:nvPicPr>
          <p:cNvPr id="24578" name="Picture 2" descr="C:\Users\user\Desktop\физ.занятие  стулья 2016\DSC_085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268760"/>
            <a:ext cx="6192688" cy="41284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260648"/>
            <a:ext cx="4690864" cy="586551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24128" y="908720"/>
            <a:ext cx="2962672" cy="5217443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8.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И.п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– встать за стулом,  руки на спинке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1-3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три лёгких прыжка ноги вместе</a:t>
            </a:r>
          </a:p>
          <a:p>
            <a:pPr lvl="0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4 - прыжок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ноги врозь</a:t>
            </a:r>
          </a:p>
          <a:p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C:\Users\user\Desktop\физ.занятие  стулья 2016\DSC_086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501008"/>
            <a:ext cx="4608512" cy="3072341"/>
          </a:xfrm>
          <a:prstGeom prst="rect">
            <a:avLst/>
          </a:prstGeom>
          <a:noFill/>
        </p:spPr>
      </p:pic>
      <p:pic>
        <p:nvPicPr>
          <p:cNvPr id="26627" name="Picture 3" descr="C:\Users\user\Desktop\физ.занятие  стулья 2016\DSC_086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88640"/>
            <a:ext cx="4608512" cy="30723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4906888" cy="46910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292080" y="273050"/>
            <a:ext cx="3600400" cy="6584950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9.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И.п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.- встать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правым боком к  стулу                     Бег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вокруг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стула вправо.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сигналу сесть на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стул. Затем тоже влево. </a:t>
            </a:r>
          </a:p>
          <a:p>
            <a:pPr lvl="0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Ходьба на месте с восстановлением дыхания.                     Дети убирают стулья на место. </a:t>
            </a:r>
          </a:p>
          <a:p>
            <a:pPr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Взрослые готовят оборудование</a:t>
            </a:r>
            <a:r>
              <a:rPr lang="ru-RU" sz="2800" dirty="0" smtClean="0"/>
              <a:t>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C:\Users\user\Desktop\физ.занятие  стулья 2016\DSC_086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7" y="0"/>
            <a:ext cx="4711453" cy="3140968"/>
          </a:xfrm>
          <a:prstGeom prst="rect">
            <a:avLst/>
          </a:prstGeom>
          <a:noFill/>
        </p:spPr>
      </p:pic>
      <p:pic>
        <p:nvPicPr>
          <p:cNvPr id="27651" name="Picture 3" descr="C:\Users\user\Desktop\физ.занятие  стулья 2016\DSC_086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284984"/>
            <a:ext cx="4824536" cy="32163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ОВД </a:t>
            </a: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(поточным способом)</a:t>
            </a:r>
            <a:b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4294967295"/>
          </p:nvPr>
        </p:nvSpPr>
        <p:spPr>
          <a:xfrm>
            <a:off x="179388" y="981075"/>
            <a:ext cx="8964612" cy="5616575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Проползти по гимнастической скамейке на животе с помощью рук (попеременно)</a:t>
            </a:r>
          </a:p>
          <a:p>
            <a:pPr lvl="0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Прыжки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через 4 коротких бруска на двух ногах с продвижением вперёд.</a:t>
            </a:r>
          </a:p>
          <a:p>
            <a:pPr lvl="0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Проползти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через туннель,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выпрямиться, подпрыгнув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достать рукой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 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пипидастра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Пройти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массажным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кочкам.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Прыжки боком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двух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ногах с продвижением вперёд через 3бруска в одну линию.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Ходьба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массажным следам спиной вперёд.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3" descr="C:\Users\user\Desktop\физ.занятие  стулья 2016\DSC_087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5904656" cy="3936439"/>
          </a:xfrm>
          <a:prstGeom prst="rect">
            <a:avLst/>
          </a:prstGeom>
          <a:noFill/>
        </p:spPr>
      </p:pic>
      <p:pic>
        <p:nvPicPr>
          <p:cNvPr id="29700" name="Picture 4" descr="C:\Users\user\Desktop\физ.занятие  стулья 2016\DSC_088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3233936"/>
            <a:ext cx="5436096" cy="36240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Подвижные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 </a:t>
            </a: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30722" name="Picture 2" descr="C:\Users\user\Desktop\физ.занятие  стулья 2016\DSC_089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4860032" cy="3240023"/>
          </a:xfrm>
          <a:prstGeom prst="rect">
            <a:avLst/>
          </a:prstGeom>
          <a:noFill/>
        </p:spPr>
      </p:pic>
      <p:pic>
        <p:nvPicPr>
          <p:cNvPr id="30723" name="Picture 3" descr="C:\Users\user\Desktop\физ.занятие  стулья 2016\DSC_089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3404996"/>
            <a:ext cx="4791585" cy="319439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64088" y="1484784"/>
            <a:ext cx="34563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«Охотник» 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467544" y="4437112"/>
            <a:ext cx="34563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Ты- куница, ты – бельчонок,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Ты – лисица, ты- волчонок,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Ты – охотник, ой- беда.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Разбегайся, кто- куда.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«Охотники и утки»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31746" name="Picture 2" descr="C:\Users\user\Desktop\физ.занятие  стулья 2016\DSC_090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196752"/>
            <a:ext cx="7776864" cy="5184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Заключительная часть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C:\Users\user\Desktop\физ.занятие  стулья 2016\DSC_092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4536504" cy="3024337"/>
          </a:xfrm>
          <a:prstGeom prst="rect">
            <a:avLst/>
          </a:prstGeom>
          <a:noFill/>
        </p:spPr>
      </p:pic>
      <p:pic>
        <p:nvPicPr>
          <p:cNvPr id="32771" name="Picture 3" descr="C:\Users\user\Desktop\физ.занятие  стулья 2016\DSC_092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645024"/>
            <a:ext cx="4176464" cy="278430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932040" y="1916832"/>
            <a:ext cx="38164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 на внимание</a:t>
            </a:r>
          </a:p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«Деревья и ветер»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user\Desktop\физ.занятие  стулья 2016\DSC_092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4896544" cy="3264363"/>
          </a:xfrm>
          <a:prstGeom prst="rect">
            <a:avLst/>
          </a:prstGeom>
          <a:noFill/>
        </p:spPr>
      </p:pic>
      <p:pic>
        <p:nvPicPr>
          <p:cNvPr id="33795" name="Picture 3" descr="C:\Users\user\Desktop\физ.занятие  стулья 2016\DSC_094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3092963"/>
            <a:ext cx="5256584" cy="350439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868144" y="620688"/>
            <a:ext cx="28803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Упражнение на равновесие «Кривое дерево»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4365104"/>
            <a:ext cx="25730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Анализ занятия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pPr lvl="0"/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908720"/>
            <a:ext cx="8435280" cy="5616624"/>
          </a:xfrm>
        </p:spPr>
        <p:txBody>
          <a:bodyPr>
            <a:normAutofit fontScale="85000" lnSpcReduction="10000"/>
          </a:bodyPr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1.Укреплять мышцы плечевого пояса, спины, крупной и мелкой моторики,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пособствовать профилактике нарушения осанки и плоскостопия.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Развивать прыгучесть, координацию  движений, ловкость.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Совершенствовать навыки ползания через туннель на четвереньках, по гимнастической скамейке на животе,  прыжков на двух через препятствия прямо и боком, ходьбы спиной вперёд по следам.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Развивать меткость при выбивании, умение увёртываться от мяча, быстроту реакции в подвижных играх.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Воспитывать чувство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коллективизма,  соблюдение правил игры, ответственности.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568952" cy="223224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Оборудование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стулья по количеству детей,  2 гимнастических скамейки,  4 коротких бруска, туннель, 3 длинных бруска, массажные кочки, массажные следы, 2 мяча,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пипидастр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физ.занятие  стулья 2016\DSC_08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2348880"/>
            <a:ext cx="6048671" cy="40324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996952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solidFill>
                  <a:srgbClr val="002060"/>
                </a:solidFill>
              </a:rPr>
              <a:t/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Вводная часть:</a:t>
            </a: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Построение. Приветствие. Повороты на месте. Ходьба обычная, ходьба на носках руки вверх, ходьба на пятках руки на поясе, ходьба на наружной части стопы прямые руки за спиной в замке, ходьба в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полуприседе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руки в стороны, прыжки на двух с продвижением вперёд, лёгкий бег между стульями, ходьба обычная. Подходят к стульям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16387" name="Picture 3" descr="C:\Users\user\Desktop\физ.занятие  стулья 2016\DSC_08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708920"/>
            <a:ext cx="4477793" cy="2985195"/>
          </a:xfrm>
          <a:prstGeom prst="rect">
            <a:avLst/>
          </a:prstGeom>
          <a:noFill/>
        </p:spPr>
      </p:pic>
      <p:pic>
        <p:nvPicPr>
          <p:cNvPr id="16388" name="Picture 4" descr="C:\Users\user\Desktop\физ.занятие  стулья 2016\DSC_083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789040"/>
            <a:ext cx="4283968" cy="28559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Основная часть: 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ОРУ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 стульями</a:t>
            </a:r>
            <a:r>
              <a:rPr lang="ru-RU" dirty="0">
                <a:solidFill>
                  <a:srgbClr val="002060"/>
                </a:solidFill>
              </a:rPr>
              <a:t>.</a:t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8434" name="Picture 2" descr="C:\Users\user\Desktop\физ.занятие  стулья 2016\DSC_083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5688632" cy="3792421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940152" y="1124744"/>
            <a:ext cx="2818656" cy="5001419"/>
          </a:xfrm>
        </p:spPr>
        <p:txBody>
          <a:bodyPr/>
          <a:lstStyle/>
          <a:p>
            <a:pPr lvl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1.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И.п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–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о.с. 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 стулом  руки на спинке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1-3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подняться на носки вытянуть шею вверх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4- и.п.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1196752"/>
            <a:ext cx="5148064" cy="345638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6156176" y="829155"/>
            <a:ext cx="2736304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И.п. – сесть на стул, ноги вместе, руки за спинкой стула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– через стороны руки вверх, хлопок над головой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– и.п.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C:\Users\user\Desktop\физ.занятие  стулья 2016\DSC_083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6084676" cy="40564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3050"/>
            <a:ext cx="5050904" cy="63567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2"/>
          </p:nvPr>
        </p:nvSpPr>
        <p:spPr>
          <a:xfrm>
            <a:off x="467544" y="260648"/>
            <a:ext cx="5328592" cy="6408711"/>
          </a:xfrm>
        </p:spPr>
        <p:txBody>
          <a:bodyPr/>
          <a:lstStyle/>
          <a:p>
            <a:r>
              <a:rPr lang="ru-RU" dirty="0" smtClean="0"/>
              <a:t>  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5940152" y="404664"/>
            <a:ext cx="2746648" cy="5721499"/>
          </a:xfrm>
        </p:spPr>
        <p:txBody>
          <a:bodyPr>
            <a:normAutofit fontScale="92500" lnSpcReduction="10000"/>
          </a:bodyPr>
          <a:lstStyle/>
          <a:p>
            <a:pPr lvl="0">
              <a:buNone/>
            </a:pPr>
            <a:r>
              <a:rPr lang="ru-RU" sz="3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И.п.- сесть на стул, спиной касаясь спинки стула, руки в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стороны</a:t>
            </a:r>
          </a:p>
          <a:p>
            <a:pPr lvl="0"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1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наклон вправо, правой рукой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коснуться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пола, левая вверх.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2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и.п.</a:t>
            </a:r>
          </a:p>
          <a:p>
            <a:pPr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3 - 4 – то же влево</a:t>
            </a:r>
          </a:p>
        </p:txBody>
      </p:sp>
      <p:pic>
        <p:nvPicPr>
          <p:cNvPr id="19458" name="Picture 2" descr="C:\Users\user\Desktop\физ.занятие  стулья 2016\DSC_084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60649"/>
            <a:ext cx="4608512" cy="3072342"/>
          </a:xfrm>
          <a:prstGeom prst="rect">
            <a:avLst/>
          </a:prstGeom>
          <a:noFill/>
        </p:spPr>
      </p:pic>
      <p:pic>
        <p:nvPicPr>
          <p:cNvPr id="19459" name="Picture 3" descr="C:\Users\user\Desktop\физ.занятие  стулья 2016\DSC_084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501008"/>
            <a:ext cx="4608512" cy="30723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404664"/>
            <a:ext cx="5266928" cy="572149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84168" y="273050"/>
            <a:ext cx="2880320" cy="5853113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И.п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– сесть на край стула,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ноги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вытянуть вперёд</a:t>
            </a:r>
          </a:p>
          <a:p>
            <a:pPr lvl="0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1-поднять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прямые ноги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вверх руки в стороны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2-3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держать «угол»</a:t>
            </a:r>
          </a:p>
          <a:p>
            <a:pPr lvl="0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4 - и.п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21505" name="Picture 1" descr="C:\Users\user\Desktop\физ.занятие  стулья 2016\DSC_084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700808"/>
            <a:ext cx="5472608" cy="36484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5410944" cy="46910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444208" y="273050"/>
            <a:ext cx="2448272" cy="5853113"/>
          </a:xfrm>
        </p:spPr>
        <p:txBody>
          <a:bodyPr>
            <a:normAutofit fontScale="85000" lnSpcReduction="10000"/>
          </a:bodyPr>
          <a:lstStyle/>
          <a:p>
            <a:pPr lvl="0">
              <a:buNone/>
            </a:pPr>
            <a:r>
              <a:rPr lang="ru-RU" sz="3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sz="3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И.п</a:t>
            </a:r>
            <a: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– встать сбоку стула, руки внизу</a:t>
            </a:r>
          </a:p>
          <a:p>
            <a:pPr>
              <a:buNone/>
            </a:pPr>
            <a:r>
              <a:rPr lang="ru-RU" sz="3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1 </a:t>
            </a:r>
            <a: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лечь животом на сидение стула</a:t>
            </a:r>
          </a:p>
          <a:p>
            <a:pPr>
              <a:buNone/>
            </a:pPr>
            <a:r>
              <a:rPr lang="ru-RU" sz="3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2-3 </a:t>
            </a:r>
            <a: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поднять прямые руки и </a:t>
            </a:r>
            <a:r>
              <a:rPr lang="ru-RU" sz="3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ноги, прогнуться</a:t>
            </a:r>
            <a:endParaRPr lang="ru-RU" sz="33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4-и.п</a:t>
            </a:r>
            <a: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22530" name="Picture 2" descr="C:\Users\user\Desktop\физ.занятие  стулья 2016\DSC_084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6192688" cy="41284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184</TotalTime>
  <Words>569</Words>
  <Application>Microsoft Office PowerPoint</Application>
  <PresentationFormat>Экран (4:3)</PresentationFormat>
  <Paragraphs>67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Солнцестояние</vt:lpstr>
      <vt:lpstr>МАДОУ МО  «СГО» - детский сад №2 «Светлячок»</vt:lpstr>
      <vt:lpstr>Задачи: </vt:lpstr>
      <vt:lpstr>Оборудование:  стулья по количеству детей,  2 гимнастических скамейки,  4 коротких бруска, туннель, 3 длинных бруска, массажные кочки, массажные следы, 2 мяча, пипидастр. </vt:lpstr>
      <vt:lpstr> Вводная часть: Построение. Приветствие. Повороты на месте. Ходьба обычная, ходьба на носках руки вверх, ходьба на пятках руки на поясе, ходьба на наружной части стопы прямые руки за спиной в замке, ходьба в полуприседе руки в стороны, прыжки на двух с продвижением вперёд, лёгкий бег между стульями, ходьба обычная. Подходят к стульям  </vt:lpstr>
      <vt:lpstr> Основная часть:  ОРУ со стульями.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ОВД (поточным способом) </vt:lpstr>
      <vt:lpstr>Презентация PowerPoint</vt:lpstr>
      <vt:lpstr>Подвижные игры  </vt:lpstr>
      <vt:lpstr>«Охотники и утки» </vt:lpstr>
      <vt:lpstr>Заключительная часть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Валерий Батарин</cp:lastModifiedBy>
  <cp:revision>21</cp:revision>
  <dcterms:created xsi:type="dcterms:W3CDTF">2020-10-29T15:14:29Z</dcterms:created>
  <dcterms:modified xsi:type="dcterms:W3CDTF">2020-11-08T08:37:41Z</dcterms:modified>
</cp:coreProperties>
</file>