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7" r:id="rId4"/>
    <p:sldId id="258" r:id="rId5"/>
    <p:sldId id="259" r:id="rId6"/>
    <p:sldId id="268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51" autoAdjust="0"/>
  </p:normalViewPr>
  <p:slideViewPr>
    <p:cSldViewPr>
      <p:cViewPr varScale="1">
        <p:scale>
          <a:sx n="67" d="100"/>
          <a:sy n="67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2A014D0-9FCB-470E-87A8-1F49F18E85A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B19C2B-533F-4990-9312-F3933AC9FC2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это было.... </a:t>
            </a:r>
            <a:r>
              <a:rPr lang="ru-RU" dirty="0" smtClean="0"/>
              <a:t>П</a:t>
            </a:r>
            <a:r>
              <a:rPr lang="ru-RU" dirty="0" smtClean="0"/>
              <a:t>ионерская организация.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Савина Е.В., вожатая.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8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i="1" dirty="0"/>
              <a:t>Я, вступая в ряды детской   организации «Бригантина», торжественно обещаю: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lvl="0"/>
            <a:r>
              <a:rPr lang="ru-RU" i="1" dirty="0"/>
              <a:t>Выполнять Устав и законы детской </a:t>
            </a:r>
            <a:r>
              <a:rPr lang="ru-RU" i="1" dirty="0" smtClean="0"/>
              <a:t>организации;</a:t>
            </a:r>
            <a:endParaRPr lang="ru-RU" dirty="0"/>
          </a:p>
          <a:p>
            <a:pPr lvl="0"/>
            <a:r>
              <a:rPr lang="ru-RU" i="1" dirty="0"/>
              <a:t>Всегда стоять за правду и справедливость;</a:t>
            </a:r>
            <a:endParaRPr lang="ru-RU" dirty="0"/>
          </a:p>
          <a:p>
            <a:pPr lvl="0"/>
            <a:r>
              <a:rPr lang="ru-RU" i="1" dirty="0"/>
              <a:t>Быть достойным гражданином России;</a:t>
            </a:r>
            <a:endParaRPr lang="ru-RU" dirty="0"/>
          </a:p>
          <a:p>
            <a:pPr lvl="0"/>
            <a:r>
              <a:rPr lang="ru-RU" i="1" dirty="0"/>
              <a:t>Следовать девизу: «Верить, искать, творить!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Торжественное обещание 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266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696" y="1484784"/>
            <a:ext cx="5400600" cy="514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Всесоюзная </a:t>
            </a:r>
            <a:r>
              <a:rPr lang="ru-RU" sz="2000" dirty="0"/>
              <a:t>пионерская организация    имени В. И. Ленина, массовая самодеятельная коммунистическая организация детей и подростков в возрасте 10—15 лет.</a:t>
            </a:r>
          </a:p>
        </p:txBody>
      </p:sp>
    </p:spTree>
    <p:extLst>
      <p:ext uri="{BB962C8B-B14F-4D97-AF65-F5344CB8AC3E}">
        <p14:creationId xmlns:p14="http://schemas.microsoft.com/office/powerpoint/2010/main" val="2462814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Торжественная пионерская линейка. Поднятие флага.</a:t>
            </a:r>
            <a:endParaRPr lang="ru-RU" dirty="0"/>
          </a:p>
        </p:txBody>
      </p:sp>
      <p:pic>
        <p:nvPicPr>
          <p:cNvPr id="1026" name="Picture 2" descr="C:\Users\Школа2\Desktop\46190902_1235247512_101_sss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82"/>
          <a:stretch/>
        </p:blipFill>
        <p:spPr bwMode="auto">
          <a:xfrm>
            <a:off x="899592" y="1628800"/>
            <a:ext cx="740402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315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Походы.</a:t>
            </a:r>
            <a:endParaRPr lang="ru-RU" dirty="0"/>
          </a:p>
        </p:txBody>
      </p:sp>
      <p:pic>
        <p:nvPicPr>
          <p:cNvPr id="2050" name="Picture 2" descr="C:\Users\Школа2\Desktop\5ba3ec6ace3e4ca2aa2b4929a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796" y="2564904"/>
            <a:ext cx="554990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Школа2\Desktop\8b62ea6d5a3f48eb321d12c9f8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12" y="260648"/>
            <a:ext cx="551700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869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Пионерский костёр.</a:t>
            </a:r>
            <a:endParaRPr lang="ru-RU" dirty="0"/>
          </a:p>
        </p:txBody>
      </p:sp>
      <p:pic>
        <p:nvPicPr>
          <p:cNvPr id="3074" name="Picture 2" descr="C:\Users\Школа2\Desktop\big_P10102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03575"/>
            <a:ext cx="776483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355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Торжественное принятие в ряды пионерской организации</a:t>
            </a:r>
            <a:endParaRPr lang="ru-RU" dirty="0"/>
          </a:p>
        </p:txBody>
      </p:sp>
      <p:pic>
        <p:nvPicPr>
          <p:cNvPr id="4" name="Picture 2" descr="C:\Users\Школа2\Desktop\74500751_large_1278420927_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8"/>
          <a:stretch/>
        </p:blipFill>
        <p:spPr bwMode="auto">
          <a:xfrm>
            <a:off x="973088" y="1556792"/>
            <a:ext cx="7436862" cy="518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657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Школа2\Desktop\956223-da0f095cba6be9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254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Пионерская форма.</a:t>
            </a:r>
            <a:endParaRPr lang="ru-RU" dirty="0"/>
          </a:p>
        </p:txBody>
      </p:sp>
      <p:pic>
        <p:nvPicPr>
          <p:cNvPr id="8194" name="Picture 2" descr="C:\Users\Школа2\Desktop\1316519123_1316413493_school_ussr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412776"/>
            <a:ext cx="7908823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02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Парадная пионерская форма.</a:t>
            </a:r>
            <a:endParaRPr lang="ru-RU" dirty="0"/>
          </a:p>
        </p:txBody>
      </p:sp>
      <p:pic>
        <p:nvPicPr>
          <p:cNvPr id="9218" name="Picture 2" descr="C:\Users\Школа2\Desktop\45b6c82cddd261771f1c6c631eafe80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268068"/>
            <a:ext cx="3528392" cy="527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9100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59</TotalTime>
  <Words>45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Как это было.... Пионерская организация.</vt:lpstr>
      <vt:lpstr>Всесоюзная пионерская организация    имени В. И. Ленина, массовая самодеятельная коммунистическая организация детей и подростков в возрасте 10—15 лет.</vt:lpstr>
      <vt:lpstr>Торжественная пионерская линейка. Поднятие флага.</vt:lpstr>
      <vt:lpstr>                                            Походы.</vt:lpstr>
      <vt:lpstr>Пионерский костёр.</vt:lpstr>
      <vt:lpstr>Торжественное принятие в ряды пионерской организации</vt:lpstr>
      <vt:lpstr>Презентация PowerPoint</vt:lpstr>
      <vt:lpstr>Пионерская форма.</vt:lpstr>
      <vt:lpstr>Парадная пионерская форма.</vt:lpstr>
      <vt:lpstr>Торжественное обещание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 в непоседы. К 70летию пионерской организации.</dc:title>
  <dc:creator>Школа2</dc:creator>
  <cp:lastModifiedBy>User</cp:lastModifiedBy>
  <cp:revision>11</cp:revision>
  <dcterms:created xsi:type="dcterms:W3CDTF">2007-12-31T22:05:10Z</dcterms:created>
  <dcterms:modified xsi:type="dcterms:W3CDTF">2020-11-08T10:32:07Z</dcterms:modified>
</cp:coreProperties>
</file>