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350" r:id="rId3"/>
    <p:sldId id="344" r:id="rId4"/>
    <p:sldId id="27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1" autoAdjust="0"/>
    <p:restoredTop sz="94700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55;&#1086;&#1083;&#1100;&#1079;&#1086;&#1074;&#1072;&#1090;&#1077;&#1083;&#1100;\Desktop\&#1050;&#1083;.&#1095;&#1072;&#1089;%2001.09.14\bravo_etot_gorod.mp3" TargetMode="External"/><Relationship Id="rId1" Type="http://schemas.openxmlformats.org/officeDocument/2006/relationships/audio" Target="file:///F:\&#1042;&#1072;&#1078;&#1085;&#1086;&#1077;,%20&#1088;&#1072;&#1073;&#1086;&#1090;&#1072;%20&#1096;&#1082;&#1086;&#1083;&#1072;\&#1064;&#1082;&#1086;&#1083;&#1072;\&#1055;&#1072;&#1088;&#1072;&#1076;&#1099;%20&#1074;&#1085;%20&#1088;&#1072;&#1073;&#1086;&#1090;&#1072;\&#1052;&#1072;&#1083;&#1072;&#1103;%20&#1088;&#1086;&#1076;&#1080;&#1085;&#1072;\&#1055;&#1088;&#1077;&#1079;&#1077;&#1085;&#1090;&#1072;&#1094;&#1080;&#1103;\&#1069;&#1090;&#1086;&#1090;%20&#1075;&#1086;&#1088;&#1086;&#1076;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Этот горо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429396"/>
            <a:ext cx="304800" cy="304800"/>
          </a:xfrm>
          <a:prstGeom prst="rect">
            <a:avLst/>
          </a:prstGeom>
        </p:spPr>
      </p:pic>
      <p:pic>
        <p:nvPicPr>
          <p:cNvPr id="4" name="bravo_etot_gorod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IMG_425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44690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 сказка,</a:t>
            </a:r>
          </a:p>
          <a:p>
            <a:pPr algn="ctr"/>
            <a:r>
              <a:rPr lang="ru-RU" sz="7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город мечта…</a:t>
            </a:r>
            <a:endParaRPr lang="ru-RU" sz="72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8120" y="2308324"/>
            <a:ext cx="8382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Презентация создана в рамках проекта «Образовательное путешествие»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6296" y="260648"/>
            <a:ext cx="152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Фигурова Л.Р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Женя Н.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231095"/>
      </p:ext>
    </p:extLst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Lenovo\Desktop\Ф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59826"/>
            <a:ext cx="5832648" cy="679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968718"/>
      </p:ext>
    </p:extLst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25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28926" y="0"/>
            <a:ext cx="621507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наш город!</a:t>
            </a:r>
            <a:endParaRPr lang="ru-RU" sz="66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26</Words>
  <Application>Microsoft Office PowerPoint</Application>
  <PresentationFormat>Экран (4:3)</PresentationFormat>
  <Paragraphs>6</Paragraphs>
  <Slides>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Женя Н.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Alina</cp:lastModifiedBy>
  <cp:revision>33</cp:revision>
  <dcterms:modified xsi:type="dcterms:W3CDTF">2020-11-08T15:09:56Z</dcterms:modified>
</cp:coreProperties>
</file>