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FF417B-DC35-4F84-90FE-C41434B5FD9F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E2C4C7-A34E-4ACF-8F8B-5EC0606CE8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истории, обществознания</a:t>
            </a:r>
          </a:p>
          <a:p>
            <a:pPr algn="r"/>
            <a:r>
              <a:rPr lang="ru-RU" dirty="0" smtClean="0"/>
              <a:t>Зеленцова Анастасия Николаевна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175351" cy="1793167"/>
          </a:xfrm>
        </p:spPr>
        <p:txBody>
          <a:bodyPr/>
          <a:lstStyle/>
          <a:p>
            <a:r>
              <a:rPr lang="ru-RU" dirty="0" smtClean="0"/>
              <a:t>Инструкция подключения к конференции в  </a:t>
            </a:r>
            <a:r>
              <a:rPr lang="ru-RU" dirty="0" err="1"/>
              <a:t>Zoom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42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736" y="1916832"/>
            <a:ext cx="6627640" cy="37280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algn="l"/>
            <a:r>
              <a:rPr lang="ru-RU" sz="2800" dirty="0"/>
              <a:t>Как подключиться к конференции </a:t>
            </a:r>
            <a:r>
              <a:rPr lang="ru-RU" sz="2800" dirty="0" err="1"/>
              <a:t>Zoom</a:t>
            </a:r>
            <a:r>
              <a:rPr lang="ru-RU" sz="2800" dirty="0"/>
              <a:t> по ссылке на </a:t>
            </a:r>
            <a:r>
              <a:rPr lang="ru-RU" sz="2800" dirty="0" smtClean="0"/>
              <a:t>компьютере без скачивания приложения.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5661248"/>
            <a:ext cx="7704856" cy="95444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/>
              <a:t>Войдите в </a:t>
            </a:r>
            <a:r>
              <a:rPr lang="en-US" sz="2800" b="1" dirty="0" smtClean="0"/>
              <a:t>google</a:t>
            </a:r>
            <a:r>
              <a:rPr lang="ru-RU" sz="2800" b="1" dirty="0" smtClean="0"/>
              <a:t>-таблицу с расписанием дистанционного обучения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4265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6400800" cy="3474720"/>
          </a:xfrm>
        </p:spPr>
        <p:txBody>
          <a:bodyPr/>
          <a:lstStyle/>
          <a:p>
            <a:r>
              <a:rPr lang="ru-RU" dirty="0" smtClean="0"/>
              <a:t>Наведите курсор на приглашение на конференцию – ниже высветиться ссылка на присоединение.</a:t>
            </a:r>
          </a:p>
          <a:p>
            <a:r>
              <a:rPr lang="ru-RU" dirty="0" smtClean="0"/>
              <a:t>Кликнуть на ссылку…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10670"/>
            <a:ext cx="8640960" cy="213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46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6400800" cy="3474720"/>
          </a:xfrm>
        </p:spPr>
        <p:txBody>
          <a:bodyPr/>
          <a:lstStyle/>
          <a:p>
            <a:r>
              <a:rPr lang="ru-RU" dirty="0" smtClean="0"/>
              <a:t>Вы будете автоматически переведены на страницу регистрации и подключения к конференции </a:t>
            </a:r>
            <a:r>
              <a:rPr lang="en-US" dirty="0" smtClean="0"/>
              <a:t>zoom.us</a:t>
            </a:r>
          </a:p>
          <a:p>
            <a:r>
              <a:rPr lang="ru-RU" dirty="0" smtClean="0"/>
              <a:t>Нажмите на кнопку «Запустить конференцию»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22" y="2564904"/>
            <a:ext cx="8280920" cy="355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6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Под кнопкой «Запустить конференцию» высветятся предложения, из которых нужно выбрать «Войти с помощью браузера».</a:t>
            </a:r>
          </a:p>
          <a:p>
            <a:r>
              <a:rPr lang="ru-RU" dirty="0" smtClean="0"/>
              <a:t>Вы будете автоматически перенаправлены на страницу регистрации на конференцию.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36912"/>
            <a:ext cx="4944165" cy="403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684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36096" y="332656"/>
            <a:ext cx="3403848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В диалоговом окне введите свои имя и фамилию. </a:t>
            </a:r>
            <a:r>
              <a:rPr lang="ru-RU" dirty="0"/>
              <a:t>А также идентификатор конференции и пароль, если потребуется. Они указаны в приглашении.</a:t>
            </a:r>
            <a:r>
              <a:rPr lang="ru-RU" dirty="0" smtClean="0"/>
              <a:t> затем </a:t>
            </a:r>
            <a:r>
              <a:rPr lang="ru-RU" dirty="0"/>
              <a:t>п</a:t>
            </a:r>
            <a:r>
              <a:rPr lang="ru-RU" dirty="0" smtClean="0"/>
              <a:t>оставьте </a:t>
            </a:r>
            <a:r>
              <a:rPr lang="ru-RU" dirty="0"/>
              <a:t>галочку, что вы не </a:t>
            </a:r>
            <a:r>
              <a:rPr lang="ru-RU" dirty="0" smtClean="0"/>
              <a:t>робот (в белом квадрате) </a:t>
            </a:r>
            <a:r>
              <a:rPr lang="ru-RU" dirty="0"/>
              <a:t>и нажмите "</a:t>
            </a:r>
            <a:r>
              <a:rPr lang="ru-RU" dirty="0" smtClean="0"/>
              <a:t>Войти«.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5323013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3474720"/>
          </a:xfrm>
        </p:spPr>
        <p:txBody>
          <a:bodyPr/>
          <a:lstStyle/>
          <a:p>
            <a:r>
              <a:rPr lang="ru-RU" dirty="0"/>
              <a:t>Программа загрузит диалоговое окно предварительного просмотра видео и предложит войти в конференцию </a:t>
            </a:r>
            <a:r>
              <a:rPr lang="ru-RU" dirty="0" err="1"/>
              <a:t>Zoom</a:t>
            </a:r>
            <a:r>
              <a:rPr lang="ru-RU" dirty="0"/>
              <a:t> с видео или без. Если видеокамера в порядке, и интернет-трафик не ограничен, щелкайте по голубой кнопке «Подключиться с видео».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29780"/>
            <a:ext cx="5828595" cy="457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6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6400800" cy="3474720"/>
          </a:xfrm>
        </p:spPr>
        <p:txBody>
          <a:bodyPr/>
          <a:lstStyle/>
          <a:p>
            <a:r>
              <a:rPr lang="ru-RU" dirty="0"/>
              <a:t> Заявка на подключение к семинару уйдет организатору. Ждите подтверждения.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92554"/>
            <a:ext cx="8615432" cy="51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93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скорых встреч!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Система в очередной раз предложит проверить динамик и микрофон. Если сомневаетесь в работе устройств, кликайте по голубой ссылке под кнопкой</a:t>
            </a:r>
            <a:r>
              <a:rPr lang="ru-RU" dirty="0" smtClean="0"/>
              <a:t>.</a:t>
            </a:r>
          </a:p>
          <a:p>
            <a:r>
              <a:rPr lang="ru-RU" dirty="0"/>
              <a:t>Поздравляем, вы успешно вошли в конференцию </a:t>
            </a:r>
            <a:r>
              <a:rPr lang="en-US" dirty="0" smtClean="0"/>
              <a:t>zoom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20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237</TotalTime>
  <Words>226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Инструкция подключения к конференции в  Zoom</vt:lpstr>
      <vt:lpstr>Как подключиться к конференции Zoom по ссылке на компьютере без скачивания приложения.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скорых встреч!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Инструкция подключения к конференции в  Zoom</dc:title>
  <dc:creator>user</dc:creator>
  <cp:lastModifiedBy>user</cp:lastModifiedBy>
  <cp:revision>8</cp:revision>
  <dcterms:created xsi:type="dcterms:W3CDTF">2020-11-08T11:02:37Z</dcterms:created>
  <dcterms:modified xsi:type="dcterms:W3CDTF">2020-11-08T15:00:03Z</dcterms:modified>
</cp:coreProperties>
</file>