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7" r:id="rId4"/>
    <p:sldId id="258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3.wdp"/><Relationship Id="rId18" Type="http://schemas.openxmlformats.org/officeDocument/2006/relationships/image" Target="../media/image16.png"/><Relationship Id="rId26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microsoft.com/office/2007/relationships/hdphoto" Target="../media/hdphoto6.wdp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microsoft.com/office/2007/relationships/hdphoto" Target="../media/hdphoto4.wdp"/><Relationship Id="rId25" Type="http://schemas.microsoft.com/office/2007/relationships/hdphoto" Target="../media/hdphoto8.wdp"/><Relationship Id="rId2" Type="http://schemas.openxmlformats.org/officeDocument/2006/relationships/image" Target="../media/image4.jpeg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1.png"/><Relationship Id="rId24" Type="http://schemas.openxmlformats.org/officeDocument/2006/relationships/image" Target="../media/image19.png"/><Relationship Id="rId5" Type="http://schemas.openxmlformats.org/officeDocument/2006/relationships/image" Target="../media/image6.png"/><Relationship Id="rId15" Type="http://schemas.openxmlformats.org/officeDocument/2006/relationships/image" Target="../media/image14.png"/><Relationship Id="rId23" Type="http://schemas.microsoft.com/office/2007/relationships/hdphoto" Target="../media/hdphoto7.wdp"/><Relationship Id="rId10" Type="http://schemas.openxmlformats.org/officeDocument/2006/relationships/image" Target="../media/image10.png"/><Relationship Id="rId19" Type="http://schemas.microsoft.com/office/2007/relationships/hdphoto" Target="../media/hdphoto5.wdp"/><Relationship Id="rId4" Type="http://schemas.microsoft.com/office/2007/relationships/hdphoto" Target="../media/hdphoto1.wdp"/><Relationship Id="rId9" Type="http://schemas.openxmlformats.org/officeDocument/2006/relationships/image" Target="../media/image9.png"/><Relationship Id="rId14" Type="http://schemas.openxmlformats.org/officeDocument/2006/relationships/image" Target="../media/image13.png"/><Relationship Id="rId22" Type="http://schemas.openxmlformats.org/officeDocument/2006/relationships/image" Target="../media/image18.png"/></Relationships>
</file>

<file path=ppt/slides/_rels/slide4.xml.rels><?xml version="1.0" encoding="UTF-8" standalone="yes" ?><Relationships xmlns="http://schemas.openxmlformats.org/package/2006/relationships"><Relationship Id="rId8" Target="../media/image25.png" Type="http://schemas.openxmlformats.org/officeDocument/2006/relationships/image"/><Relationship Id="rId13" Target="../media/image30.png" Type="http://schemas.openxmlformats.org/officeDocument/2006/relationships/image"/><Relationship Id="rId18" Target="../media/image33.png" Type="http://schemas.openxmlformats.org/officeDocument/2006/relationships/image"/><Relationship Id="rId3" Target="../media/image22.png" Type="http://schemas.openxmlformats.org/officeDocument/2006/relationships/image"/><Relationship Id="rId21" Target="../media/image36.png" Type="http://schemas.openxmlformats.org/officeDocument/2006/relationships/image"/><Relationship Id="rId7" Target="../media/image24.png" Type="http://schemas.openxmlformats.org/officeDocument/2006/relationships/image"/><Relationship Id="rId12" Target="../media/image29.png" Type="http://schemas.openxmlformats.org/officeDocument/2006/relationships/image"/><Relationship Id="rId17" Target="../media/hdphoto12.wdp" Type="http://schemas.microsoft.com/office/2007/relationships/hdphoto"/><Relationship Id="rId2" Target="../media/image21.jpeg" Type="http://schemas.openxmlformats.org/officeDocument/2006/relationships/image"/><Relationship Id="rId16" Target="../media/image32.png" Type="http://schemas.openxmlformats.org/officeDocument/2006/relationships/image"/><Relationship Id="rId20" Target="../media/image35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hdphoto10.wdp" Type="http://schemas.microsoft.com/office/2007/relationships/hdphoto"/><Relationship Id="rId11" Target="../media/image28.png" Type="http://schemas.openxmlformats.org/officeDocument/2006/relationships/image"/><Relationship Id="rId5" Target="../media/image23.png" Type="http://schemas.openxmlformats.org/officeDocument/2006/relationships/image"/><Relationship Id="rId15" Target="../media/hdphoto11.wdp" Type="http://schemas.microsoft.com/office/2007/relationships/hdphoto"/><Relationship Id="rId10" Target="../media/image27.png" Type="http://schemas.openxmlformats.org/officeDocument/2006/relationships/image"/><Relationship Id="rId19" Target="../media/image34.png" Type="http://schemas.openxmlformats.org/officeDocument/2006/relationships/image"/><Relationship Id="rId4" Target="../media/hdphoto9.wdp" Type="http://schemas.microsoft.com/office/2007/relationships/hdphoto"/><Relationship Id="rId9" Target="../media/image26.png" Type="http://schemas.openxmlformats.org/officeDocument/2006/relationships/image"/><Relationship Id="rId14" Target="../media/image31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8" Target="../media/image43.png" Type="http://schemas.openxmlformats.org/officeDocument/2006/relationships/image"/><Relationship Id="rId13" Target="../media/image47.png" Type="http://schemas.openxmlformats.org/officeDocument/2006/relationships/image"/><Relationship Id="rId18" Target="../media/image52.png" Type="http://schemas.openxmlformats.org/officeDocument/2006/relationships/image"/><Relationship Id="rId3" Target="../media/image38.png" Type="http://schemas.openxmlformats.org/officeDocument/2006/relationships/image"/><Relationship Id="rId21" Target="../media/image54.png" Type="http://schemas.openxmlformats.org/officeDocument/2006/relationships/image"/><Relationship Id="rId7" Target="../media/image42.png" Type="http://schemas.openxmlformats.org/officeDocument/2006/relationships/image"/><Relationship Id="rId12" Target="../media/image46.png" Type="http://schemas.openxmlformats.org/officeDocument/2006/relationships/image"/><Relationship Id="rId17" Target="../media/image51.png" Type="http://schemas.openxmlformats.org/officeDocument/2006/relationships/image"/><Relationship Id="rId2" Target="../media/image37.jpeg" Type="http://schemas.openxmlformats.org/officeDocument/2006/relationships/image"/><Relationship Id="rId16" Target="../media/image50.png" Type="http://schemas.openxmlformats.org/officeDocument/2006/relationships/image"/><Relationship Id="rId20" Target="../media/image53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1.png" Type="http://schemas.openxmlformats.org/officeDocument/2006/relationships/image"/><Relationship Id="rId11" Target="../media/image45.png" Type="http://schemas.openxmlformats.org/officeDocument/2006/relationships/image"/><Relationship Id="rId5" Target="../media/image40.png" Type="http://schemas.openxmlformats.org/officeDocument/2006/relationships/image"/><Relationship Id="rId15" Target="../media/image49.png" Type="http://schemas.openxmlformats.org/officeDocument/2006/relationships/image"/><Relationship Id="rId23" Target="../media/image36.png" Type="http://schemas.openxmlformats.org/officeDocument/2006/relationships/image"/><Relationship Id="rId10" Target="../media/hdphoto13.wdp" Type="http://schemas.microsoft.com/office/2007/relationships/hdphoto"/><Relationship Id="rId19" Target="../media/hdphoto14.wdp" Type="http://schemas.microsoft.com/office/2007/relationships/hdphoto"/><Relationship Id="rId4" Target="../media/image39.png" Type="http://schemas.openxmlformats.org/officeDocument/2006/relationships/image"/><Relationship Id="rId9" Target="../media/image44.png" Type="http://schemas.openxmlformats.org/officeDocument/2006/relationships/image"/><Relationship Id="rId14" Target="../media/image48.png" Type="http://schemas.openxmlformats.org/officeDocument/2006/relationships/image"/><Relationship Id="rId22" Target="../media/image55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8" Target="../media/image62.png" Type="http://schemas.openxmlformats.org/officeDocument/2006/relationships/image"/><Relationship Id="rId13" Target="../media/image66.png" Type="http://schemas.openxmlformats.org/officeDocument/2006/relationships/image"/><Relationship Id="rId18" Target="../media/image36.png" Type="http://schemas.openxmlformats.org/officeDocument/2006/relationships/image"/><Relationship Id="rId3" Target="../media/image57.png" Type="http://schemas.openxmlformats.org/officeDocument/2006/relationships/image"/><Relationship Id="rId21" Target="../media/image72.png" Type="http://schemas.openxmlformats.org/officeDocument/2006/relationships/image"/><Relationship Id="rId7" Target="../media/image61.png" Type="http://schemas.openxmlformats.org/officeDocument/2006/relationships/image"/><Relationship Id="rId12" Target="../media/image51.png" Type="http://schemas.openxmlformats.org/officeDocument/2006/relationships/image"/><Relationship Id="rId17" Target="../media/image35.png" Type="http://schemas.openxmlformats.org/officeDocument/2006/relationships/image"/><Relationship Id="rId2" Target="../media/image56.jpeg" Type="http://schemas.openxmlformats.org/officeDocument/2006/relationships/image"/><Relationship Id="rId16" Target="../media/image69.png" Type="http://schemas.openxmlformats.org/officeDocument/2006/relationships/image"/><Relationship Id="rId20" Target="../media/image71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0.png" Type="http://schemas.openxmlformats.org/officeDocument/2006/relationships/image"/><Relationship Id="rId11" Target="../media/image65.png" Type="http://schemas.openxmlformats.org/officeDocument/2006/relationships/image"/><Relationship Id="rId5" Target="../media/image59.png" Type="http://schemas.openxmlformats.org/officeDocument/2006/relationships/image"/><Relationship Id="rId15" Target="../media/image68.png" Type="http://schemas.openxmlformats.org/officeDocument/2006/relationships/image"/><Relationship Id="rId10" Target="../media/image64.png" Type="http://schemas.openxmlformats.org/officeDocument/2006/relationships/image"/><Relationship Id="rId19" Target="../media/image70.png" Type="http://schemas.openxmlformats.org/officeDocument/2006/relationships/image"/><Relationship Id="rId4" Target="../media/image58.png" Type="http://schemas.openxmlformats.org/officeDocument/2006/relationships/image"/><Relationship Id="rId9" Target="../media/image63.png" Type="http://schemas.openxmlformats.org/officeDocument/2006/relationships/image"/><Relationship Id="rId14" Target="../media/image67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14424" y="333375"/>
            <a:ext cx="8162031" cy="3481866"/>
          </a:xfrm>
        </p:spPr>
        <p:txBody>
          <a:bodyPr/>
          <a:lstStyle/>
          <a:p>
            <a:r>
              <a:rPr lang="ru-RU" sz="6000" dirty="0"/>
              <a:t>Дидактическая игра «Русская изба – современный дом».</a:t>
            </a:r>
            <a:br>
              <a:rPr lang="ru-RU" sz="6000" dirty="0"/>
            </a:b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0" r="14251"/>
          <a:stretch/>
        </p:blipFill>
        <p:spPr bwMode="auto">
          <a:xfrm>
            <a:off x="611560" y="3068960"/>
            <a:ext cx="3469010" cy="3133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21354"/>
            <a:ext cx="2640856" cy="26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7904" y="6348708"/>
            <a:ext cx="2247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Составила </a:t>
            </a:r>
            <a:r>
              <a:rPr lang="ru-RU" sz="1400" dirty="0" err="1" smtClean="0"/>
              <a:t>Сидорук</a:t>
            </a:r>
            <a:r>
              <a:rPr lang="ru-RU" sz="1400" dirty="0" smtClean="0"/>
              <a:t> Л.О.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63560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32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Дидактическая </a:t>
            </a:r>
            <a:r>
              <a:rPr lang="ru-RU" sz="32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игра «Русская изба – современный дом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».</a:t>
            </a:r>
            <a:r>
              <a:rPr lang="ru-RU" sz="16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>(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 Для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>детей старшего дошкольного </a:t>
            </a:r>
            <a:r>
              <a:rPr lang="ru-RU" sz="1600" dirty="0" smtClean="0">
                <a:effectLst/>
                <a:latin typeface="Calibri"/>
                <a:ea typeface="Calibri"/>
                <a:cs typeface="Times New Roman"/>
              </a:rPr>
              <a:t>возраста)</a:t>
            </a:r>
            <a:br>
              <a:rPr lang="ru-RU" sz="1600" dirty="0" smtClean="0">
                <a:effectLst/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2F5897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Цель игры: Способствовать открытию мира предметов быта прошлого и настоящего, посредством игровой деятельности.                             </a:t>
            </a:r>
            <a:endParaRPr lang="ru-RU" dirty="0" smtClean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Задачи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: </a:t>
            </a:r>
            <a:endParaRPr lang="ru-RU" dirty="0" smtClean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1.Знакомить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детей с бытом и традициями русского народа, обращая внимание </a:t>
            </a: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на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различия между предметами современного дома и предметами старинной избы.                     </a:t>
            </a:r>
            <a:endParaRPr lang="ru-RU" dirty="0" smtClean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2.Создавать эмоциональное настроение в процессе игровых действий.</a:t>
            </a:r>
            <a:b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3. Способствовать расширению и активизации словаря.</a:t>
            </a:r>
            <a:b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4. Развивать воображение, мышление</a:t>
            </a:r>
            <a:br>
              <a:rPr lang="ru-RU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11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" r="1527" b="6927"/>
          <a:stretch/>
        </p:blipFill>
        <p:spPr bwMode="auto">
          <a:xfrm>
            <a:off x="886713" y="365026"/>
            <a:ext cx="6932290" cy="525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´ÑÑÐ¾Ð²ÐºÐ°, ÑÑÑÑÐºÐ°Ñ Ð¿ÐµÑÑ, Stove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77" r="17561"/>
          <a:stretch/>
        </p:blipFill>
        <p:spPr bwMode="auto">
          <a:xfrm>
            <a:off x="7164630" y="4868014"/>
            <a:ext cx="2028825" cy="19767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402" b="53346" l="4552" r="229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44" t="36511" r="77026" b="49178"/>
          <a:stretch/>
        </p:blipFill>
        <p:spPr bwMode="auto">
          <a:xfrm>
            <a:off x="5504541" y="5799412"/>
            <a:ext cx="1323975" cy="7429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2638" b="30709" l="68706" r="755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109" t="23950" r="25160" b="69619"/>
          <a:stretch/>
        </p:blipFill>
        <p:spPr bwMode="auto">
          <a:xfrm>
            <a:off x="7458963" y="493917"/>
            <a:ext cx="720080" cy="4140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2548" b="66344" l="7142" r="258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08" t="50823" r="71856" b="31931"/>
          <a:stretch/>
        </p:blipFill>
        <p:spPr bwMode="auto">
          <a:xfrm>
            <a:off x="2915816" y="5685682"/>
            <a:ext cx="2793483" cy="9935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528" b="17520" l="67283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827" t="3326" r="8494" b="83147"/>
          <a:stretch/>
        </p:blipFill>
        <p:spPr bwMode="auto">
          <a:xfrm>
            <a:off x="390063" y="5977301"/>
            <a:ext cx="1902442" cy="8047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5551" b="22638" l="78663" r="965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167" t="15080" r="4166" b="76493"/>
          <a:stretch/>
        </p:blipFill>
        <p:spPr bwMode="auto">
          <a:xfrm>
            <a:off x="52161" y="5685682"/>
            <a:ext cx="1706131" cy="4891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7520" b="79528" l="79374" r="884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808" t="66306" r="11218" b="20832"/>
          <a:stretch/>
        </p:blipFill>
        <p:spPr bwMode="auto">
          <a:xfrm>
            <a:off x="6594728" y="460262"/>
            <a:ext cx="864235" cy="895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ÐÑÐµÐ´Ð¼ÐµÑÑ Ð½Ð°ÑÐ¾Ð´Ð½Ð¾Ð³Ð¾ Ð±ÑÑÐ°Â  | OK.RU"/>
          <p:cNvPicPr/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000" b="79167" l="34808" r="657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73" t="3766" r="30118" b="21757"/>
          <a:stretch/>
        </p:blipFill>
        <p:spPr bwMode="auto">
          <a:xfrm>
            <a:off x="7879347" y="1762025"/>
            <a:ext cx="599391" cy="10546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9843" b="74606" l="61593" r="68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036" t="62384" r="31879" b="23803"/>
          <a:stretch/>
        </p:blipFill>
        <p:spPr bwMode="auto">
          <a:xfrm>
            <a:off x="306594" y="650969"/>
            <a:ext cx="652445" cy="7308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ÐÐ¸Ð´Ð°ÐºÑÐ¸ÑÐµÑÐºÐ°Ñ Ð¸Ð³ÑÐ° &quot;Ð ÑÑÑÑÐºÐ¾Ð¹ Ð¸Ð·Ð±Ðµ&quot; - ÐÐºÑÑÐ¶Ð°ÑÑÐ¸Ð¹ Ð¼Ð¸Ñ - ÐÐ¾ÑÐºÐ¾Ð»ÑÐ½Ð¾Ðµ  Ð¾Ð±ÑÐ°Ð·Ð¾Ð²Ð°Ð½Ð¸Ðµ - ÐÐ±ÑÑÐµÐ½Ð¸Ðµ Ð¸ ÑÐ°Ð·Ð²Ð¸ÑÐ¸Ðµ - ÐÐ¾ÑÐµÐ¼ÑÐ§ÐºÐ° - Ð¡Ð°Ð¹Ñ Ð´Ð»Ñ Ð´ÐµÑÐµÐ¹ Ð¸ Ð¸Ñ  ÑÐ¾Ð´Ð¸ÑÐµÐ»ÐµÐ¹"/>
          <p:cNvPicPr/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5748" b="75000" l="69701" r="79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1663" t="64612" r="19321" b="23803"/>
          <a:stretch/>
        </p:blipFill>
        <p:spPr bwMode="auto">
          <a:xfrm>
            <a:off x="1238024" y="605772"/>
            <a:ext cx="782500" cy="691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ÐÑÐµÐ´Ð¼ÐµÑÑ Ð½Ð°ÑÐ¾Ð´Ð½Ð¾Ð³Ð¾ Ð±ÑÑÐ° | OK.RU Ð² 2020 Ð³ | ÐÐµÑÑÐºÐ¸Ð¹ ÑÐ°Ð´, ÐÐ°ÑÐµÑÐ¸Ð°Ð»Ñ  Ð¼Ð¾Ð½ÑÐµÑÑÐ¾ÑÐ¸, ÐÐ±ÑÑÐµÐ½Ð¸Ðµ Ð¼Ð°Ð»ÑÑÐµÐ¹"/>
          <p:cNvPicPr/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8542" b="82292" l="33923" r="65782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060" t="31437" r="39738" b="16154"/>
          <a:stretch/>
        </p:blipFill>
        <p:spPr bwMode="auto">
          <a:xfrm rot="10800000">
            <a:off x="8478737" y="688051"/>
            <a:ext cx="522388" cy="12979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ÐÑÐµÐ´Ð¼ÐµÑÑ Ð½Ð°ÑÐ¾Ð´Ð½Ð¾Ð³Ð¾ Ð±ÑÑÐ° | OK.RU Ð² 2020 Ð³ | ÐÐµÑÑÐºÐ¸Ð¹ ÑÐ°Ð´, ÐÐ°Ð³Ð»ÑÐ´Ð½ÑÐµ Ð¿Ð¾ÑÐ¾Ð±Ð¸Ñ,  ÐÐµÑÑÐºÐ¸Ðµ"/>
          <p:cNvPicPr/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6548" b="70714" l="8418" r="88721"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48" t="6272" r="10322" b="27526"/>
          <a:stretch/>
        </p:blipFill>
        <p:spPr bwMode="auto">
          <a:xfrm>
            <a:off x="371033" y="3381245"/>
            <a:ext cx="644401" cy="6300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ÐÑÐµÐ´Ð¼ÐµÑÑ Ð½Ð°ÑÐ¾Ð´Ð½Ð¾Ð³Ð¾ Ð±ÑÑÐ° | OK.RU Ð² 2020 Ð³ | ÐÐ°Ð½ÑÑÐ¸Ñ Ð´Ð»Ñ ÑÐµÐ±ÐµÐ½ÐºÐ°, ÐÐ³ÑÑ Ð¸  Ð´ÑÑÐ³Ð¸Ðµ Ð·Ð°Ð½ÑÑÐ¸Ñ Ð´Ð»Ñ Ð´ÐµÑÐµÐ¹, ÐÐ±ÑÑÐµÐ½Ð¸Ðµ Ð¼Ð°Ð»ÑÑÐµÐ¹"/>
          <p:cNvPicPr/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2500" b="89792" l="7080" r="94395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88" t="5416" r="7966" b="19583"/>
          <a:stretch/>
        </p:blipFill>
        <p:spPr bwMode="auto">
          <a:xfrm>
            <a:off x="7984851" y="3108576"/>
            <a:ext cx="713174" cy="9027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https://i.mycdn.me/i?r=AyH4iRPQ2q0otWIFepML2LxR6mHDOQttN1EwbhzHVqUhAg"/>
          <p:cNvPicPr/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14815" b="42963" l="31579" r="9631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70" t="16034" r="2810" b="57384"/>
          <a:stretch/>
        </p:blipFill>
        <p:spPr bwMode="auto">
          <a:xfrm rot="10621574" flipV="1">
            <a:off x="2074064" y="5817164"/>
            <a:ext cx="1341676" cy="6240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ÐÐ°Ð³Ð»ÑÐ´Ð½ÑÐµ Ð¿Ð¾ÑÐ¾Ð±Ð¸Ñ Ð´Ð»Ñ Ð´ÐµÑÑÐºÐ¾Ð³Ð¾ ÑÐ°Ð´Ð° â Ð Ð°Ð·Ð½Ð¾Ðµ | OK.RU"/>
          <p:cNvPicPr/>
          <p:nvPr/>
        </p:nvPicPr>
        <p:blipFill rotWithShape="1"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24216" b="78419" l="35461" r="61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10" t="31799" r="34670" b="19850"/>
          <a:stretch/>
        </p:blipFill>
        <p:spPr bwMode="auto">
          <a:xfrm>
            <a:off x="212722" y="1762024"/>
            <a:ext cx="802711" cy="12319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48" y="4249695"/>
            <a:ext cx="806952" cy="1056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9335" y="93807"/>
            <a:ext cx="4027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Расставь предметы в Горнице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45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65" y="525069"/>
            <a:ext cx="8352928" cy="396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ÐÐµÐ±ÐµÐ»Ñ - ÐÑÑÐ¿Ð¿Ð° â 5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511" b="58320" l="29375" r="46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28" t="37491" r="53686" b="41797"/>
          <a:stretch/>
        </p:blipFill>
        <p:spPr bwMode="auto">
          <a:xfrm>
            <a:off x="1644278" y="5689875"/>
            <a:ext cx="962025" cy="952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ÐºÐ°ÑÑÐ¾ÑÐºÐ¸ Ð¼ÐµÐ±ÐµÐ»Ñ Ð´Ð»Ñ Ð´Ð¾Ð¼Ð° ÑÐºÐ°Ñ ÐºÑÐ¾Ð²Ð°ÑÑ ÑÑÑÐ» ÑÑÐ¾Ð»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7167" b="56167" l="76667" r="97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333" t="35001" r="3167" b="42166"/>
          <a:stretch/>
        </p:blipFill>
        <p:spPr bwMode="auto">
          <a:xfrm>
            <a:off x="2822373" y="4389953"/>
            <a:ext cx="864096" cy="8741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ÐºÐ°ÑÑÐ¾ÑÐºÐ¸ Ð¼ÐµÐ±ÐµÐ»Ñ Ð´Ð»Ñ Ð´Ð¾Ð¼Ð° ÑÐºÐ°Ñ ÐºÑÐ¾Ð²Ð°ÑÑ ÑÑÑÐ» ÑÑÐ¾Ð»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667" b="24667" l="76500" r="98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333" t="3833" r="2500" b="77667"/>
          <a:stretch/>
        </p:blipFill>
        <p:spPr bwMode="auto">
          <a:xfrm>
            <a:off x="4340384" y="5236947"/>
            <a:ext cx="1500130" cy="1218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ÐºÐ°ÑÑÐ¾ÑÐºÐ¸ Ð¼ÐµÐ±ÐµÐ»Ñ Ð´Ð»Ñ Ð´Ð¾Ð¼Ð° ÑÐºÐ°Ñ ÐºÑÐ¾Ð²Ð°ÑÑ ÑÑÑÐ» ÑÑÐ¾Ð»"/>
          <p:cNvPicPr/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4667" b="57667" l="30500" r="4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34" t="35001" r="53500" b="42166"/>
          <a:stretch/>
        </p:blipFill>
        <p:spPr bwMode="auto">
          <a:xfrm>
            <a:off x="6764263" y="4733481"/>
            <a:ext cx="1009650" cy="1304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ÐÐµÐ±ÐµÐ»Ñ - ÐÑÑÐ¿Ð¿Ð° â 5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16" b="30048" l="33750" r="4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693" t="10564" r="55609" b="69967"/>
          <a:stretch/>
        </p:blipFill>
        <p:spPr bwMode="auto">
          <a:xfrm>
            <a:off x="1243013" y="4541914"/>
            <a:ext cx="695325" cy="8953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ÐÐµÐ±ÐµÐ»Ñ - ÐÑÑÐ¿Ð¿Ð° â 5"/>
          <p:cNvPicPr/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601" b="28918" l="49250" r="69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519" t="10564" r="30930" b="68931"/>
          <a:stretch/>
        </p:blipFill>
        <p:spPr bwMode="auto">
          <a:xfrm>
            <a:off x="3988304" y="4529238"/>
            <a:ext cx="1162050" cy="942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ÐºÐ°ÑÑÐ¾ÑÐºÐ¸ Ð¼ÐµÐ±ÐµÐ»Ñ Ð´Ð»Ñ Ð´Ð¾Ð¼Ð° ÑÐºÐ°Ñ ÐºÑÐ¾Ð²Ð°ÑÑ ÑÑÑÐ» ÑÑÐ¾Ð»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9000" b="92000" l="3500" r="2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33" t="68667" r="76333" b="8834"/>
          <a:stretch/>
        </p:blipFill>
        <p:spPr bwMode="auto">
          <a:xfrm>
            <a:off x="5888379" y="4707371"/>
            <a:ext cx="1133475" cy="17482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1344">
            <a:off x="2838344" y="5941324"/>
            <a:ext cx="1056659" cy="60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ÐºÐ°ÑÑÐ¾ÑÐºÐ¸ Ð¼ÐµÐ±ÐµÐ»Ñ Ð´Ð»Ñ Ð´Ð¾Ð¼Ð° ÑÐºÐ°Ñ ÐºÑÐ¾Ð²Ð°ÑÑ ÑÑÑÐ» ÑÑÐ¾Ð»"/>
          <p:cNvPicPr/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67" b="23000" l="54167" r="72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000" t="3833" r="27167" b="77667"/>
          <a:stretch/>
        </p:blipFill>
        <p:spPr bwMode="auto">
          <a:xfrm>
            <a:off x="5321600" y="4714547"/>
            <a:ext cx="518914" cy="5495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ÐÐ°Ðº Ð¿Ð¾Ð´ÐºÐ»ÑÑÐ¸ÑÑ ÑÐµÐ»ÐµÐ²Ð¸Ð·Ð¾Ñ Ðº WiFi"/>
          <p:cNvPicPr/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8372" b="100000" l="5081" r="925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88" t="5030" r="6431" b="14612"/>
          <a:stretch/>
        </p:blipFill>
        <p:spPr bwMode="auto">
          <a:xfrm>
            <a:off x="3202296" y="5246028"/>
            <a:ext cx="810125" cy="533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D:\8827750.jpg"/>
          <p:cNvPicPr/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750" b="90000" l="0" r="956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783" t="13463" r="23567" b="13117"/>
          <a:stretch/>
        </p:blipFill>
        <p:spPr bwMode="auto">
          <a:xfrm>
            <a:off x="7649691" y="5501048"/>
            <a:ext cx="1266158" cy="1140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ÐÐµÐ±ÐµÐ»Ñ - ÐÑÑÐ¿Ð¿Ð° â 5"/>
          <p:cNvPicPr/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24" b="31826" l="72375" r="88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756" t="10564" r="11058" b="68931"/>
          <a:stretch/>
        </p:blipFill>
        <p:spPr bwMode="auto">
          <a:xfrm>
            <a:off x="7717148" y="4494289"/>
            <a:ext cx="962025" cy="9429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106975" y="-549107"/>
            <a:ext cx="55082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b="1" dirty="0" smtClean="0">
              <a:solidFill>
                <a:srgbClr val="C00000"/>
              </a:solidFill>
            </a:endParaRPr>
          </a:p>
          <a:p>
            <a:pPr lvl="0"/>
            <a:endParaRPr lang="ru-RU" sz="2000" b="1" dirty="0">
              <a:solidFill>
                <a:srgbClr val="C0000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C00000"/>
                </a:solidFill>
              </a:rPr>
              <a:t>         Расставь </a:t>
            </a:r>
            <a:r>
              <a:rPr lang="ru-RU" sz="2000" b="1" dirty="0">
                <a:solidFill>
                  <a:srgbClr val="C00000"/>
                </a:solidFill>
              </a:rPr>
              <a:t>предметы в </a:t>
            </a:r>
            <a:r>
              <a:rPr lang="ru-RU" sz="2000" b="1" dirty="0" smtClean="0">
                <a:solidFill>
                  <a:srgbClr val="C00000"/>
                </a:solidFill>
              </a:rPr>
              <a:t>комнате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92" y="6114665"/>
            <a:ext cx="471551" cy="51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13720"/>
            <a:ext cx="124301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825" y="4819206"/>
            <a:ext cx="762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3113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0055"/>
            <a:ext cx="7357119" cy="531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0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Выбери предметы для горницы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05264"/>
            <a:ext cx="132238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05" y="4176838"/>
            <a:ext cx="71278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78538"/>
            <a:ext cx="1662485" cy="161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2" r="8622"/>
          <a:stretch/>
        </p:blipFill>
        <p:spPr bwMode="auto">
          <a:xfrm>
            <a:off x="3864354" y="5493032"/>
            <a:ext cx="1733352" cy="78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62" y="279628"/>
            <a:ext cx="8651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31" y="2428875"/>
            <a:ext cx="64611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151" b="95968" l="410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256711" y="2270860"/>
            <a:ext cx="595772" cy="64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3" y="5282718"/>
            <a:ext cx="1526977" cy="64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59" y="749497"/>
            <a:ext cx="5238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43" y="3057525"/>
            <a:ext cx="1165225" cy="866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0" y="279628"/>
            <a:ext cx="669048" cy="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860" y="318500"/>
            <a:ext cx="809930" cy="79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672" y="6342632"/>
            <a:ext cx="17002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176" y="749497"/>
            <a:ext cx="81121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21875" b="89732" l="9778" r="89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091" y="5373216"/>
            <a:ext cx="1244112" cy="123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327" y="3490666"/>
            <a:ext cx="6953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369" y="5914814"/>
            <a:ext cx="7191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564" y="6017080"/>
            <a:ext cx="757808" cy="569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144838"/>
            <a:ext cx="762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982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344816" cy="472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3350" y="65237"/>
            <a:ext cx="4525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Выбери предметы для комнаты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4" y="3573016"/>
            <a:ext cx="903640" cy="139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" y="120328"/>
            <a:ext cx="1080120" cy="608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269359"/>
            <a:ext cx="1259641" cy="132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55" y="1914401"/>
            <a:ext cx="5238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966706"/>
            <a:ext cx="15303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55"/>
          <a:stretch/>
        </p:blipFill>
        <p:spPr bwMode="auto">
          <a:xfrm>
            <a:off x="8500413" y="1496044"/>
            <a:ext cx="47523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948" y="897358"/>
            <a:ext cx="5969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156325"/>
            <a:ext cx="1377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699" y="5634286"/>
            <a:ext cx="85883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369173"/>
            <a:ext cx="811213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035" y="-41503"/>
            <a:ext cx="865187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31" y="1003126"/>
            <a:ext cx="6953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030" y="5442471"/>
            <a:ext cx="173196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797" y="5269359"/>
            <a:ext cx="116522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23" y="5448549"/>
            <a:ext cx="1243013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352" y="5239272"/>
            <a:ext cx="76200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111" y="5448549"/>
            <a:ext cx="7191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4791" y="2881585"/>
            <a:ext cx="10064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115" y="6198568"/>
            <a:ext cx="646113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9953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156</TotalTime>
  <Words>81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Дидактическая игра «Русская изба – современный дом». </vt:lpstr>
      <vt:lpstr>            Дидактическая игра «Русская изба – современный дом».  ( Для детей старшего дошкольного возраста)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</dc:creator>
  <cp:lastModifiedBy>Лидия</cp:lastModifiedBy>
  <cp:revision>17</cp:revision>
  <dcterms:created xsi:type="dcterms:W3CDTF">2020-11-07T18:19:21Z</dcterms:created>
  <dcterms:modified xsi:type="dcterms:W3CDTF">2020-11-08T14:35:45Z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3052656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