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90" r:id="rId6"/>
    <p:sldId id="285" r:id="rId7"/>
    <p:sldId id="291" r:id="rId8"/>
    <p:sldId id="284" r:id="rId9"/>
    <p:sldId id="286" r:id="rId10"/>
    <p:sldId id="292" r:id="rId11"/>
    <p:sldId id="294" r:id="rId12"/>
    <p:sldId id="279" r:id="rId13"/>
    <p:sldId id="29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95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175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70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190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498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4559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173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802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996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30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72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25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747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5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76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648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94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EA6E7-9B2E-4EF9-9E63-008856D87527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174FC0-1D83-4111-BCA9-22C14D19B6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52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132" y="191143"/>
            <a:ext cx="698988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«ОСТЕРСКИЙ ДЕТСКИЙ САД  «СОЛНЫШКО»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5477" y="2165183"/>
            <a:ext cx="5846885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музыкального руководителя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Баторшина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Л.Н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метода проектов в духовно-нравственном воспитании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333204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естиугольник 1"/>
          <p:cNvSpPr/>
          <p:nvPr/>
        </p:nvSpPr>
        <p:spPr>
          <a:xfrm>
            <a:off x="246184" y="1459522"/>
            <a:ext cx="7148145" cy="3912578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1. Дети овладевают позитивным отношением к себе, окружающим, к природе</a:t>
            </a:r>
          </a:p>
          <a:p>
            <a:pPr lvl="0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2. Развивают творческие способности и коммуникативные навыки</a:t>
            </a:r>
          </a:p>
          <a:p>
            <a:pPr lvl="0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3. Формирование духовно - нравственных чувств у дошкольников</a:t>
            </a:r>
          </a:p>
          <a:p>
            <a:pPr lvl="0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Результаты использования (стартовая и итоговая диагностики):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6090" y="389765"/>
            <a:ext cx="5916171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результативности:</a:t>
            </a:r>
          </a:p>
        </p:txBody>
      </p:sp>
    </p:spTree>
    <p:extLst>
      <p:ext uri="{BB962C8B-B14F-4D97-AF65-F5344CB8AC3E}">
        <p14:creationId xmlns:p14="http://schemas.microsoft.com/office/powerpoint/2010/main" val="96781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86862" y="577722"/>
            <a:ext cx="6734907" cy="536330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41938" y="924269"/>
            <a:ext cx="493248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>
              <a:solidFill>
                <a:srgbClr val="B22600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реализации проектной деятельности, я совместно с воспитанниками, воспитателями и родителями осуществили </a:t>
            </a:r>
            <a:r>
              <a:rPr lang="ru-RU" sz="2000" dirty="0" smtClean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проекты </a:t>
            </a:r>
            <a:endParaRPr lang="ru-RU" sz="2000" dirty="0">
              <a:solidFill>
                <a:srgbClr val="B22600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Широкая масленица», «Светлая Пасха» «Ай весна –красна»,  </a:t>
            </a:r>
            <a:r>
              <a:rPr lang="ru-RU" sz="2000" dirty="0" smtClean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направлены </a:t>
            </a:r>
            <a:r>
              <a:rPr lang="ru-RU" sz="2000" dirty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социально- коммуникативное, познавательное, речевое, физическое развитие и духовно-нравственное воспитание детей.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3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638" y="203195"/>
            <a:ext cx="8023538" cy="5927264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ts val="1875"/>
              </a:spcBef>
              <a:spcAft>
                <a:spcPts val="2250"/>
              </a:spcAft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Заключение: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Проектная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обладает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целым рядом характеристик, которые оказывают положительное влияние на развитие ребенка-дошкольника. Прежде всего в ходе проектной деятельности расширяются знания детей об окружающем мире.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того, развиваются общие способности детей – познавательные, коммуникативные и регуляторные. Выполнение проекта предполагает формирование оригинального замысла, умение фиксировать его с помощью доступной системы средств, определять этапы его реализации, следовать задуманному плану и т. д.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ходе проектной деятельности дошкольники приобретают необходимые социальные навыки – они становятся внимательнее друг к другу, начинают руководствоваться не столько собственными мотивами, сколько установленными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нормами.</a:t>
            </a:r>
            <a:r>
              <a:rPr lang="ru-RU" dirty="0">
                <a:solidFill>
                  <a:srgbClr val="FF8427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FF8427">
                  <a:lumMod val="50000"/>
                </a:srgb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ts val="1875"/>
              </a:spcBef>
              <a:spcAft>
                <a:spcPts val="2250"/>
              </a:spcAft>
            </a:pPr>
            <a:r>
              <a:rPr lang="ru-RU" dirty="0" smtClean="0">
                <a:solidFill>
                  <a:srgbClr val="FF8427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FF8427">
                    <a:lumMod val="50000"/>
                  </a:srgb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работе по духовно - нравственному воспитанию, эффективное использование проектной деятельности, предполагает тесное взаимодействие со всеми участниками педагогического процесса: дети, родители, воспитатели, логопед, психолог, музыкальный руководитель и т. д. В дальнейшем я планирую продолжить работу по созданию и реализации проектов.</a:t>
            </a:r>
          </a:p>
          <a:p>
            <a:pPr fontAlgn="base">
              <a:spcBef>
                <a:spcPts val="1875"/>
              </a:spcBef>
              <a:spcAft>
                <a:spcPts val="2250"/>
              </a:spcAft>
            </a:pPr>
            <a:endParaRPr lang="ru-RU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8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низ 1"/>
          <p:cNvSpPr/>
          <p:nvPr/>
        </p:nvSpPr>
        <p:spPr>
          <a:xfrm>
            <a:off x="351692" y="401970"/>
            <a:ext cx="5952392" cy="612648"/>
          </a:xfrm>
          <a:prstGeom prst="ribbon">
            <a:avLst>
              <a:gd name="adj1" fmla="val 16667"/>
              <a:gd name="adj2" fmla="val 6447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3769" y="1380390"/>
            <a:ext cx="7244861" cy="471267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Веракса Н.Е., Веракса А.Н. Проектная деятельность дошкольников.– М.: Мозаика- Синтез, 2008. – 112 с.</a:t>
            </a:r>
          </a:p>
          <a:p>
            <a:pPr lvl="0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Захарова М.А., Костина Е.В. Проектная деятельность в детском саду: родители и дети. М.А Захарова, Е.В. Костина. – М.: Школьная Пресса, 2010. – 64 с</a:t>
            </a:r>
          </a:p>
          <a:p>
            <a:pPr lvl="0"/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Дугарова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Т.Ц.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Ооржак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Проектный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в системе духовно-нравственного воспитания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</a:p>
          <a:p>
            <a:pPr lvl="0"/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Патронова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Проектный метод/ И.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Патронова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// Дошкольное воспитание.- 2007 №3 – С.81</a:t>
            </a:r>
          </a:p>
        </p:txBody>
      </p:sp>
    </p:spTree>
    <p:extLst>
      <p:ext uri="{BB962C8B-B14F-4D97-AF65-F5344CB8AC3E}">
        <p14:creationId xmlns:p14="http://schemas.microsoft.com/office/powerpoint/2010/main" val="94590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6524" y="738553"/>
            <a:ext cx="6761283" cy="560153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детство - это важный период в жизни ребенка, когда формируются ощущения собственных возможностей, потребность в самостоятельной деятельности, основные представления об окружающем мире, добре и зле, представления о семейном укладе и родной земле.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чувств ребенка с первых лет жизни является важной педагогической задачей. В российской педагогике воспитание всегда связывалось с развитием духовно-нравственной сферы и ставило перед собой цель – воспитать ребенка мыслящим, добродетельным, милосердным, верящим в возможность совершенствования мира и людей.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Ребенок – это целый мир впечатлений, эмоций, мыслей, открытий и способностей. Его вопрошающее сознание обращено к педагогу, родителям, взрослым. И поэтому, их задача – создать условие для развития, становления, творческого самовыражения душевных сил ребенка.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90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7392" y="632276"/>
            <a:ext cx="6699739" cy="440120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чувствует красоту и восторгается ею,</a:t>
            </a:r>
          </a:p>
          <a:p>
            <a:pPr lvl="0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в его сердце и в памяти навсегда сохраняются </a:t>
            </a:r>
          </a:p>
          <a:p>
            <a:pPr lvl="0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образы, в которых воплощается Родина.</a:t>
            </a:r>
          </a:p>
          <a:p>
            <a:pPr lvl="0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</a:p>
          <a:p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Особая роль в духовно - нравственном воспитании ребенка принадлежит музыке. С этим искусством дети соприкасаются от рождения, целенаправленное музыкальное воспитание они получают в детском саду, а в последующем и в школе. Ведь музыкальное воспитание является одним из средств формирования личности ребенка. </a:t>
            </a:r>
          </a:p>
        </p:txBody>
      </p:sp>
    </p:spTree>
    <p:extLst>
      <p:ext uri="{BB962C8B-B14F-4D97-AF65-F5344CB8AC3E}">
        <p14:creationId xmlns:p14="http://schemas.microsoft.com/office/powerpoint/2010/main" val="217757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1885" y="218894"/>
            <a:ext cx="7698469" cy="62478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по духовно - нравственному воспитанию, как музыкальный руководитель, я использую разнообразные формы работы, в частности проектную деятельность.</a:t>
            </a:r>
          </a:p>
          <a:p>
            <a:endParaRPr lang="ru-RU" sz="20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основывается на интересах детей, в ходе которой исследуется различные варианты решения поставленной задачи, по определенным критериям выбирается оптимальный способ решения.</a:t>
            </a:r>
          </a:p>
          <a:p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Проектная деятельность предполагает творческий поиск, развивает исследовательские навыки детей, умение их ориентироваться в информационном пространстве. </a:t>
            </a:r>
          </a:p>
          <a:p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подается в различных формах активности детей, логично взаимосвязанные разными этапами реализации замысла. Это является гарантией того, что ребенок прочно и надолго запомнил его.</a:t>
            </a:r>
          </a:p>
          <a:p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познания завершается реальным результатом – продуктом. Этот результат можно увидеть, осмыслить, применить в реальной, практической жизни.</a:t>
            </a:r>
          </a:p>
          <a:p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же в проектную деятельность вовлекаем родителей, как активных участников. Ни один проект не проходит без их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96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3049" y="666047"/>
            <a:ext cx="6476835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</a:t>
            </a:r>
            <a:r>
              <a:rPr lang="ru-RU" sz="2000" dirty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образования воспитанников </a:t>
            </a:r>
            <a:r>
              <a:rPr lang="ru-RU" sz="2000" dirty="0" smtClean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ценностно-смысловой сферы личности ребенка.</a:t>
            </a:r>
          </a:p>
          <a:p>
            <a:pPr lvl="0"/>
            <a:endParaRPr lang="ru-RU" sz="2000" dirty="0" smtClean="0">
              <a:solidFill>
                <a:srgbClr val="B22600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67322" y="63714"/>
            <a:ext cx="37882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solidFill>
                  <a:srgbClr val="B22600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проектной деятельности: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1355" y="1800090"/>
            <a:ext cx="7578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осуществления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проектов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решения ряда задач с родителями были организованы: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08" y="2507976"/>
            <a:ext cx="1883827" cy="12985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4194" y="2343152"/>
            <a:ext cx="1883827" cy="12924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9235" y="3806537"/>
            <a:ext cx="3621338" cy="12985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408" y="5193021"/>
            <a:ext cx="1883827" cy="129856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9655" y="5376498"/>
            <a:ext cx="1883827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0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694591" y="307731"/>
            <a:ext cx="6101863" cy="612648"/>
          </a:xfrm>
          <a:prstGeom prst="ribbon">
            <a:avLst>
              <a:gd name="adj1" fmla="val 16667"/>
              <a:gd name="adj2" fmla="val 7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228600">
              <a:spcAft>
                <a:spcPts val="0"/>
              </a:spcAft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 проекты осуществляем по схеме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674" y="1354015"/>
            <a:ext cx="3103688" cy="20134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этап— Формирование проблемы (цели). Введение в игровую ситуацию. Вхождение детьми в проблему, принятие задачи, вживание в игровую ситуацию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12578" y="1354015"/>
            <a:ext cx="3103684" cy="20134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Aft>
                <a:spcPts val="1000"/>
              </a:spcAft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этап — Объединение детей для решения задачи, распределение ролей. Помощь родителей в решении задач.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6860" y="3801089"/>
            <a:ext cx="3525718" cy="21513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Aft>
                <a:spcPts val="1000"/>
              </a:spcAft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этап — Практическая помощь (по необходимости). Направление и контроль осуществления проекта. Формирование знаний, умений у детей. Совместная творческая деятельность родителей и детей.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55478" y="4032678"/>
            <a:ext cx="3367453" cy="16881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Aft>
                <a:spcPts val="1000"/>
              </a:spcAft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этап — Подготовка к презентации. Представление детьми продукта деятельности, оценка продукта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54986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694591" y="307731"/>
            <a:ext cx="6101863" cy="612648"/>
          </a:xfrm>
          <a:prstGeom prst="ribbon">
            <a:avLst>
              <a:gd name="adj1" fmla="val 16667"/>
              <a:gd name="adj2" fmla="val 7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228600" algn="ctr">
              <a:spcAft>
                <a:spcPts val="0"/>
              </a:spcAft>
            </a:pP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Технологии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: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674" y="1354015"/>
            <a:ext cx="2901464" cy="114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77406" y="1784481"/>
            <a:ext cx="3358663" cy="1146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Aft>
                <a:spcPts val="1000"/>
              </a:spcAft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Технология развивающего обучения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4870" y="3189497"/>
            <a:ext cx="2822335" cy="1043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Aft>
                <a:spcPts val="1000"/>
              </a:spcAft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Технология проблемного обучения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1855" y="3559656"/>
            <a:ext cx="3156438" cy="10638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Aft>
                <a:spcPts val="1000"/>
              </a:spcAft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Технология игрового обучения.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2798" y="4769299"/>
            <a:ext cx="2954215" cy="10142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Aft>
                <a:spcPts val="10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Технология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интегрированного обучения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42239" y="4892391"/>
            <a:ext cx="2954215" cy="10142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spcAft>
                <a:spcPts val="10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6.ИКТ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54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Шестиугольник 1"/>
          <p:cNvSpPr/>
          <p:nvPr/>
        </p:nvSpPr>
        <p:spPr>
          <a:xfrm>
            <a:off x="826478" y="1160583"/>
            <a:ext cx="6565995" cy="4480363"/>
          </a:xfrm>
          <a:prstGeom prst="hexag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Консультативный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родителей, подборка детской художественной и научно-познавательной литературы, музыкальных произведений, конспекты НОД с детьми, картотека дидактических игр, наглядно-дидактические пособия, демонстрационный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020" y="222711"/>
            <a:ext cx="7519944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77065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низ 1"/>
          <p:cNvSpPr/>
          <p:nvPr/>
        </p:nvSpPr>
        <p:spPr>
          <a:xfrm>
            <a:off x="351692" y="401970"/>
            <a:ext cx="5952392" cy="612648"/>
          </a:xfrm>
          <a:prstGeom prst="ribbon">
            <a:avLst>
              <a:gd name="adj1" fmla="val 16667"/>
              <a:gd name="adj2" fmla="val 6447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ИКТ.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3769" y="1310052"/>
            <a:ext cx="7244861" cy="471267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информационно-коммуникационных технологий помогает мне совершенствовать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-образовательный процесс, а использование мультимедийных презентаций побуждает детей к поисковой и познавательной деятельности, развитию памяти, воображения, творчества детей. Способность компьютера воспроизводить информацию одновременно в виде текста, графического изображения, звука, речи, видео, запоминать и с огромной скоростью обрабатывать данные позволяет создавать для детей новые средства деятельности, которые принципиально отличаются от всех существующих игр и игрушек. Возможности компьютера позволяют увеличить объём предлагаемого для ознакомления материала. Я практикую применение информационных технологий на занятиях как в работе с группой, так и в индивидуальной работе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47917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770</TotalTime>
  <Words>969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70</cp:revision>
  <dcterms:created xsi:type="dcterms:W3CDTF">2019-11-13T15:45:24Z</dcterms:created>
  <dcterms:modified xsi:type="dcterms:W3CDTF">2020-11-08T12:42:14Z</dcterms:modified>
</cp:coreProperties>
</file>