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132856"/>
            <a:ext cx="7117180" cy="1470025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Успешный человек. Какой он?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82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125112" cy="405143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успех?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стать успешным?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успешного человека.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4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450987" cy="5238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член команды берет 4 листочка бумаги. На каждом листочке бумаги: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слово, связанное с понятием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УСПЕХ. 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Проговорите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слово громко для членов вашей команды и запишите на одном листочке бумаги.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центр стола лицевой стороной вверх.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9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7125112" cy="4536504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Перемешайте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карточки).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Разложите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листочков в формате 3х3.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 команды составляет 3 предложения, используя любые три слова.</a:t>
            </a:r>
          </a:p>
        </p:txBody>
      </p:sp>
    </p:spTree>
    <p:extLst>
      <p:ext uri="{BB962C8B-B14F-4D97-AF65-F5344CB8AC3E}">
        <p14:creationId xmlns:p14="http://schemas.microsoft.com/office/powerpoint/2010/main" val="105463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известных вам успешных людей. В чем вы видите проявление их успешности?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команда – одноклассник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команда – Россиянин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команда –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Покровчанин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команда – учитель </a:t>
            </a:r>
          </a:p>
        </p:txBody>
      </p:sp>
    </p:spTree>
    <p:extLst>
      <p:ext uri="{BB962C8B-B14F-4D97-AF65-F5344CB8AC3E}">
        <p14:creationId xmlns:p14="http://schemas.microsoft.com/office/powerpoint/2010/main" val="197773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125113" cy="924475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успеха.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125112" cy="4051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ХОЧУ – МОГУ – НАДО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8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10</TotalTime>
  <Words>124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Spring</vt:lpstr>
      <vt:lpstr>Успешный человек. Какой он?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Формула успеха.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Успешный человек. Какой он?</dc:title>
  <dc:creator>Учительская1</dc:creator>
  <cp:lastModifiedBy>Учительская1</cp:lastModifiedBy>
  <cp:revision>2</cp:revision>
  <dcterms:created xsi:type="dcterms:W3CDTF">2020-02-10T23:35:38Z</dcterms:created>
  <dcterms:modified xsi:type="dcterms:W3CDTF">2020-02-10T23:55:59Z</dcterms:modified>
</cp:coreProperties>
</file>