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3" r:id="rId6"/>
    <p:sldId id="261" r:id="rId7"/>
    <p:sldId id="259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52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638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407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3977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35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17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20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55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858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6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490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291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5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25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01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6D7EE-D41E-4206-BD42-4B802C5DDC54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3F34C5-6B71-4555-9E74-D40E123C81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77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44872" y="4151313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0"/>
            <a:ext cx="9144000" cy="1371953"/>
          </a:xfrm>
        </p:spPr>
        <p:txBody>
          <a:bodyPr>
            <a:noAutofit/>
          </a:bodyPr>
          <a:lstStyle/>
          <a:p>
            <a:r>
              <a:rPr lang="ru-RU" sz="4400" dirty="0"/>
              <a:t>Конкурс на лучшего рассказчика</a:t>
            </a:r>
            <a:endParaRPr lang="ru-RU" sz="4400" dirty="0"/>
          </a:p>
        </p:txBody>
      </p:sp>
      <p:pic>
        <p:nvPicPr>
          <p:cNvPr id="1026" name="Picture 2" descr="https://presentacii.ru/documents_2/d2e4a97e1097af645b33e55394184562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713" y="1371954"/>
            <a:ext cx="9492018" cy="533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765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loud.prezentacii.org/19/04/137760/images/screen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585" y="0"/>
            <a:ext cx="8874829" cy="665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414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up/datas/69059/0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425" y="149262"/>
            <a:ext cx="8651149" cy="648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340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datas/literatura/Skazochnik-Andersen/0024-024-Velikij-skazochni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808" y="113222"/>
            <a:ext cx="8651149" cy="648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11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.mycdn.me/i?r=AzEPZsRbOZEKgBhR0XGMT1RkdddZJbwhhFnON1sni3vER6aKTM5SRkZCeTgDn6uOyic,https://i.mycdn.me/i?r=AzEPZsRbOZEKgBhR0XGMT1RkXDwq1umtA0qWvvmvVdVL16aKTM5SRkZCeTgDn6uOyic,https://i.mycdn.me/i?r=AzEPZsRbOZEKgBhR0XGMT1RkFSPpplZS5qHHS3wZPFu9jKaKTM5SRkZCeTgDn6uOyic,https://i.mycdn.me/i?r=AzEPZsRbOZEKgBhR0XGMT1RkxpKE72pECMRAypfjpemiIqaKTM5SRkZCeTgDn6uOyi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854" y="365125"/>
            <a:ext cx="8544291" cy="600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858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fsd.multiurok.ru/html/2018/01/15/s_5a5c672370da4/img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455" y="191068"/>
            <a:ext cx="8727271" cy="654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52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loud.prezentacii.org/19/06/153698/images/screen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116" y="139937"/>
            <a:ext cx="8610206" cy="645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49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kargaleuka.wmsite.ru/_mod_files/ce_images/KINO/img_73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269" y="365125"/>
            <a:ext cx="8863462" cy="664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1011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4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2</cp:revision>
  <dcterms:created xsi:type="dcterms:W3CDTF">2020-11-08T05:43:39Z</dcterms:created>
  <dcterms:modified xsi:type="dcterms:W3CDTF">2020-11-08T05:48:44Z</dcterms:modified>
</cp:coreProperties>
</file>