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6" y="0"/>
            <a:ext cx="913994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544" y="332656"/>
            <a:ext cx="8712968" cy="1944216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Красота и здоровье </a:t>
            </a:r>
            <a:br>
              <a: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anose="03010101010201010101" pitchFamily="66" charset="0"/>
              </a:rPr>
              <a:t>на подоконнике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72406" y="5469497"/>
            <a:ext cx="5471594" cy="136483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средней группы 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Яваева Зульфия Харисовна</a:t>
            </a:r>
          </a:p>
        </p:txBody>
      </p:sp>
    </p:spTree>
    <p:extLst>
      <p:ext uri="{BB962C8B-B14F-4D97-AF65-F5344CB8AC3E}">
        <p14:creationId xmlns:p14="http://schemas.microsoft.com/office/powerpoint/2010/main" val="253132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5688632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Хлорофитум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90" y="1161526"/>
            <a:ext cx="7925189" cy="530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689" y="1161526"/>
            <a:ext cx="7925189" cy="530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591" y="435429"/>
            <a:ext cx="7939288" cy="6098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60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4282638" cy="924475"/>
          </a:xfrm>
        </p:spPr>
        <p:txBody>
          <a:bodyPr/>
          <a:lstStyle/>
          <a:p>
            <a:pPr algn="ctr"/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Крассула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1162978"/>
            <a:ext cx="7376999" cy="553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8" y="1162977"/>
            <a:ext cx="7376999" cy="553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4261" y="405544"/>
            <a:ext cx="7563747" cy="629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504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4896545" cy="924475"/>
          </a:xfrm>
        </p:spPr>
        <p:txBody>
          <a:bodyPr/>
          <a:lstStyle/>
          <a:p>
            <a:pPr algn="ctr"/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Цитрусовые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5625624" cy="500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1556792"/>
            <a:ext cx="5659557" cy="514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76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125113" cy="924475"/>
          </a:xfrm>
        </p:spPr>
        <p:txBody>
          <a:bodyPr/>
          <a:lstStyle/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Гибискус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24406"/>
            <a:ext cx="6567505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971" y="1208382"/>
            <a:ext cx="7266093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09" y="1042190"/>
            <a:ext cx="75247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19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/>
          <a:lstStyle/>
          <a:p>
            <a:pPr algn="ctr"/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Фиалка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035985" cy="469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8343017" cy="469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13" y="548681"/>
            <a:ext cx="8655373" cy="577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23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290747" cy="924475"/>
          </a:xfrm>
        </p:spPr>
        <p:txBody>
          <a:bodyPr/>
          <a:lstStyle/>
          <a:p>
            <a:pPr algn="ctr"/>
            <a:r>
              <a:rPr lang="ru-RU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Каланхоэ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703467" cy="502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6265"/>
            <a:ext cx="7096844" cy="532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181" y="692696"/>
            <a:ext cx="7729713" cy="590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71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125113" cy="924475"/>
          </a:xfrm>
        </p:spPr>
        <p:txBody>
          <a:bodyPr/>
          <a:lstStyle/>
          <a:p>
            <a:pPr algn="ctr"/>
            <a:r>
              <a:rPr lang="ru-RU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Хамедорея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09110"/>
            <a:ext cx="6385010" cy="493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7632" y="1509110"/>
            <a:ext cx="6594309" cy="494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561" y="614806"/>
            <a:ext cx="8633199" cy="583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93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61" y="0"/>
            <a:ext cx="912303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418" y="4509120"/>
            <a:ext cx="8568952" cy="9244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37478304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641</TotalTime>
  <Words>18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Courier New</vt:lpstr>
      <vt:lpstr>Monotype Corsiva</vt:lpstr>
      <vt:lpstr>Times New Roman</vt:lpstr>
      <vt:lpstr>Verdana</vt:lpstr>
      <vt:lpstr>Wingdings 2</vt:lpstr>
      <vt:lpstr>Spring</vt:lpstr>
      <vt:lpstr>Красота и здоровье  на подоконнике </vt:lpstr>
      <vt:lpstr>Хлорофитум</vt:lpstr>
      <vt:lpstr>Крассула</vt:lpstr>
      <vt:lpstr>Цитрусовые</vt:lpstr>
      <vt:lpstr>Гибискус</vt:lpstr>
      <vt:lpstr>Фиалка</vt:lpstr>
      <vt:lpstr>Каланхоэ</vt:lpstr>
      <vt:lpstr>Хамедорея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Зулька</cp:lastModifiedBy>
  <cp:revision>21</cp:revision>
  <dcterms:created xsi:type="dcterms:W3CDTF">2019-06-05T19:51:30Z</dcterms:created>
  <dcterms:modified xsi:type="dcterms:W3CDTF">2020-11-08T17:55:22Z</dcterms:modified>
</cp:coreProperties>
</file>