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7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48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7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75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1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28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995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5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42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00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669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89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9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1EC09-ECF8-4613-A40A-B4D6B918E7E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64D56-9F38-44DB-87D7-4B4A06FFB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" y="142240"/>
            <a:ext cx="10688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Муниципальное бюджетное общеобразовательное учреждение « </a:t>
            </a:r>
            <a:r>
              <a:rPr lang="ru-RU" sz="2000" dirty="0" err="1" smtClean="0">
                <a:solidFill>
                  <a:srgbClr val="002060"/>
                </a:solidFill>
              </a:rPr>
              <a:t>Коляновская</a:t>
            </a:r>
            <a:r>
              <a:rPr lang="ru-RU" sz="2000" dirty="0" smtClean="0">
                <a:solidFill>
                  <a:srgbClr val="002060"/>
                </a:solidFill>
              </a:rPr>
              <a:t> средняя школа»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1920" y="924560"/>
            <a:ext cx="9814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« Метод проектной деятельности в ДОУ»</a:t>
            </a:r>
            <a:endParaRPr lang="ru-RU" sz="6600" b="1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00720" y="5069840"/>
            <a:ext cx="5262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Подготовила: воспитатель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Брянцева Анастасия Владимировна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80560" y="5824728"/>
            <a:ext cx="2148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Иваново 2020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6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962">
        <p:fade/>
      </p:transition>
    </mc:Choice>
    <mc:Fallback xmlns="">
      <p:transition spd="med" advTm="39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519" y="996295"/>
            <a:ext cx="6664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4"/>
                </a:solidFill>
              </a:rPr>
              <a:t>Презентация проекта</a:t>
            </a:r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6160" y="1574800"/>
            <a:ext cx="72436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организация презентации проекта (праздник, занятие, досуг), составление книги, альбома совместно с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подведение итогов (выступление на педсовете, родительском собрании; обобщение опыта работы).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4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9688">
        <p:circle/>
      </p:transition>
    </mc:Choice>
    <mc:Fallback xmlns="">
      <p:transition spd="slow" advTm="9688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6948717"/>
      </p:ext>
    </p:extLst>
  </p:cSld>
  <p:clrMapOvr>
    <a:masterClrMapping/>
  </p:clrMapOvr>
  <p:transition spd="slow" advTm="1716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6411982"/>
      </p:ext>
    </p:extLst>
  </p:cSld>
  <p:clrMapOvr>
    <a:masterClrMapping/>
  </p:clrMapOvr>
  <p:transition spd="slow" advTm="3655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0560" y="152400"/>
            <a:ext cx="7162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r>
              <a:rPr lang="ru-RU" dirty="0" smtClean="0"/>
              <a:t> - это тот</a:t>
            </a:r>
          </a:p>
          <a:p>
            <a:r>
              <a:rPr lang="ru-RU" dirty="0" smtClean="0"/>
              <a:t>вид педагогической работы, который будет</a:t>
            </a:r>
          </a:p>
          <a:p>
            <a:r>
              <a:rPr lang="ru-RU" dirty="0" smtClean="0"/>
              <a:t>востребован в связи с реализацией федеральных</a:t>
            </a:r>
          </a:p>
          <a:p>
            <a:r>
              <a:rPr lang="ru-RU" dirty="0" smtClean="0"/>
              <a:t>государственных стандартов (ФГОС) в практику</a:t>
            </a:r>
          </a:p>
          <a:p>
            <a:r>
              <a:rPr lang="ru-RU" dirty="0" smtClean="0"/>
              <a:t>работы дошкольных образовательных</a:t>
            </a:r>
          </a:p>
          <a:p>
            <a:r>
              <a:rPr lang="ru-RU" dirty="0" smtClean="0"/>
              <a:t>учреждений.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Целесообразность использования проектной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деятельности в ДОУ</a:t>
            </a:r>
          </a:p>
          <a:p>
            <a:endParaRPr lang="ru-RU" dirty="0" smtClean="0"/>
          </a:p>
          <a:p>
            <a:r>
              <a:rPr lang="ru-RU" dirty="0" smtClean="0"/>
              <a:t>- является одной из форм организации </a:t>
            </a:r>
            <a:r>
              <a:rPr lang="ru-RU" dirty="0" err="1" smtClean="0"/>
              <a:t>воспитательно</a:t>
            </a:r>
            <a:r>
              <a:rPr lang="ru-RU" dirty="0"/>
              <a:t>-</a:t>
            </a:r>
            <a:r>
              <a:rPr lang="ru-RU" dirty="0" smtClean="0"/>
              <a:t>образовательной работы;</a:t>
            </a:r>
          </a:p>
          <a:p>
            <a:endParaRPr lang="ru-RU" dirty="0" smtClean="0"/>
          </a:p>
          <a:p>
            <a:r>
              <a:rPr lang="ru-RU" dirty="0" smtClean="0"/>
              <a:t>- повышает качество образовательного процесса;</a:t>
            </a:r>
          </a:p>
          <a:p>
            <a:endParaRPr lang="ru-RU" dirty="0" smtClean="0"/>
          </a:p>
          <a:p>
            <a:r>
              <a:rPr lang="ru-RU" dirty="0" smtClean="0"/>
              <a:t>- способствует выработке исследовательских умений;</a:t>
            </a:r>
          </a:p>
          <a:p>
            <a:endParaRPr lang="ru-RU" dirty="0" smtClean="0"/>
          </a:p>
          <a:p>
            <a:r>
              <a:rPr lang="ru-RU" dirty="0" smtClean="0"/>
              <a:t>- способствует развитию креативного и логического мышления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6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6745">
        <p:circle/>
      </p:transition>
    </mc:Choice>
    <mc:Fallback xmlns="">
      <p:transition spd="slow" advTm="1674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7525" y="13236"/>
            <a:ext cx="795528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Это специально организованный взрослым и самостоятельно выполняемый</a:t>
            </a:r>
          </a:p>
          <a:p>
            <a:r>
              <a:rPr lang="ru-RU" sz="2400" b="1" dirty="0" smtClean="0"/>
              <a:t>детьми комплекс действий по решению значимой для детей проблемой,</a:t>
            </a:r>
          </a:p>
          <a:p>
            <a:r>
              <a:rPr lang="ru-RU" sz="2400" b="1" dirty="0" smtClean="0"/>
              <a:t>завершающийся созданием творческих работ.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85755" y="-100985"/>
            <a:ext cx="2481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Проект 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8590" y="1859895"/>
            <a:ext cx="5097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Метод проектов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7525" y="2526149"/>
            <a:ext cx="6786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Это совокупность учебно-познавательных приемов, которые позволяют решить ту или иную проблему в результате</a:t>
            </a:r>
          </a:p>
          <a:p>
            <a:r>
              <a:rPr lang="ru-RU" sz="2400" b="1" dirty="0" smtClean="0"/>
              <a:t>самостоятельных действий обучающихся, с обязательной презентацией этих результатов.</a:t>
            </a:r>
            <a:endParaRPr lang="ru-RU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18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7940">
        <p14:reveal/>
      </p:transition>
    </mc:Choice>
    <mc:Fallback xmlns="">
      <p:transition spd="slow" advTm="179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3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13920">
        <p14:reveal/>
      </p:transition>
    </mc:Choice>
    <mc:Fallback xmlns="">
      <p:transition spd="slow" advTm="139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4880" y="548640"/>
            <a:ext cx="766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возрасте тему проекта предлагают взрослые.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тема проекта инициируется как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 так и детьми. Если тему проекта инициирует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взрослый, то к началу воспитатели подбирают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соответствующую возрасту детей мотивацию (это могут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иллюстрации, книги, предметы по теме, истории,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сюрпризные моменты).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старшем возрасте тема проекта инициируется детьми, 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ведёт опрос (“Какую тему для обсуждения вы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предлагаете?”. “Кого ещё интересует тема, предложенная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Машей ?”. “Сколько детей выбрали эту тему?”. “А сколько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интересуется темой, которую выбрал Паша?” “Какую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выбрало большинство детей?”) - детям даётся право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самостоятельное решение в выборе темы проекта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9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724">
        <p14:reveal/>
      </p:transition>
    </mc:Choice>
    <mc:Fallback xmlns="">
      <p:transition spd="slow" advTm="307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4320" y="589280"/>
            <a:ext cx="4145280" cy="111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Этапы работы над проектом</a:t>
            </a:r>
            <a:endParaRPr lang="ru-RU" sz="2800" dirty="0"/>
          </a:p>
        </p:txBody>
      </p:sp>
      <p:sp>
        <p:nvSpPr>
          <p:cNvPr id="3" name="Стрелка влево 2"/>
          <p:cNvSpPr/>
          <p:nvPr/>
        </p:nvSpPr>
        <p:spPr>
          <a:xfrm>
            <a:off x="3271520" y="990600"/>
            <a:ext cx="812800" cy="3759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693920" y="1662125"/>
            <a:ext cx="41656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5228" y="1688511"/>
            <a:ext cx="451143" cy="9327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120" y="990600"/>
            <a:ext cx="333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Подготовительный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63520" y="2621280"/>
            <a:ext cx="294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Практический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010400" y="26212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Итоговы</a:t>
            </a:r>
            <a:r>
              <a:rPr lang="ru-RU" sz="2800" dirty="0">
                <a:solidFill>
                  <a:srgbClr val="0070C0"/>
                </a:solidFill>
              </a:rPr>
              <a:t>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033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774">
        <p:split orient="vert"/>
      </p:transition>
    </mc:Choice>
    <mc:Fallback xmlns="">
      <p:transition spd="slow" advTm="6774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1680" y="1615440"/>
            <a:ext cx="1920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Планирование</a:t>
            </a:r>
          </a:p>
          <a:p>
            <a:r>
              <a:rPr lang="ru-RU" dirty="0" smtClean="0"/>
              <a:t>проекта.</a:t>
            </a:r>
          </a:p>
          <a:p>
            <a:endParaRPr lang="ru-RU" dirty="0" smtClean="0"/>
          </a:p>
          <a:p>
            <a:r>
              <a:rPr lang="ru-RU" dirty="0" smtClean="0"/>
              <a:t>План деятельности</a:t>
            </a:r>
          </a:p>
          <a:p>
            <a:r>
              <a:rPr lang="ru-RU" dirty="0" smtClean="0"/>
              <a:t>по достижению</a:t>
            </a:r>
          </a:p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551680" y="1290320"/>
            <a:ext cx="54051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 кому обратиться за помощью;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</a:t>
            </a:r>
            <a:r>
              <a:rPr lang="ru-RU" dirty="0" smtClean="0"/>
              <a:t> каких источниках можно найти</a:t>
            </a:r>
          </a:p>
          <a:p>
            <a:r>
              <a:rPr lang="ru-RU" dirty="0" smtClean="0"/>
              <a:t>информацию;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акие предметы использовать;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 какими предметами научиться работать для</a:t>
            </a:r>
          </a:p>
          <a:p>
            <a:r>
              <a:rPr lang="ru-RU" dirty="0" smtClean="0"/>
              <a:t>достижения цели;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составление плана движения к цели</a:t>
            </a:r>
          </a:p>
          <a:p>
            <a:r>
              <a:rPr lang="ru-RU" dirty="0" smtClean="0"/>
              <a:t>(поддержание интереса детей и родителей);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обсуждение плана с семьями на родительском</a:t>
            </a:r>
          </a:p>
          <a:p>
            <a:r>
              <a:rPr lang="ru-RU" dirty="0" smtClean="0"/>
              <a:t>собрании;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консультация со специалистами ДОУ;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составление плана- схемы проведения проекта</a:t>
            </a:r>
          </a:p>
          <a:p>
            <a:r>
              <a:rPr lang="ru-RU" dirty="0" smtClean="0"/>
              <a:t>(вместе с детьми и родителями);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сбор информации, материалов;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850640" y="2458382"/>
            <a:ext cx="701040" cy="3454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80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6559">
        <p:circle/>
      </p:transition>
    </mc:Choice>
    <mc:Fallback xmlns="">
      <p:transition spd="slow" advTm="16559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1129" y="1229975"/>
            <a:ext cx="69369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</a:t>
            </a:r>
            <a:r>
              <a:rPr lang="ru-RU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етоды</a:t>
            </a:r>
            <a:r>
              <a:rPr lang="ru-RU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4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реализации проектов</a:t>
            </a:r>
            <a:endParaRPr lang="ru-RU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3200" y="2174240"/>
            <a:ext cx="89001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Практические:</a:t>
            </a:r>
            <a:r>
              <a:rPr lang="ru-RU" dirty="0" smtClean="0"/>
              <a:t> создание развивающей среды, экскурсии, наблюдения, оформление уголков в группе.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Словесные: </a:t>
            </a:r>
            <a:r>
              <a:rPr lang="ru-RU" dirty="0" smtClean="0"/>
              <a:t>беседы, чтение литературы, заучивание стихов, дидактические, сюжетно-ролевые, подвижные игры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Наглядные: </a:t>
            </a:r>
            <a:r>
              <a:rPr lang="ru-RU" dirty="0" smtClean="0"/>
              <a:t>выставки, конкурсы, рассматривание иллюстраций, личный пример взрослых.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1043625"/>
      </p:ext>
    </p:extLst>
  </p:cSld>
  <p:clrMapOvr>
    <a:masterClrMapping/>
  </p:clrMapOvr>
  <p:transition spd="med" advTm="1952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418</Words>
  <Application>Microsoft Office PowerPoint</Application>
  <PresentationFormat>Широкоэкранный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ПерфильеваЛА</dc:creator>
  <cp:lastModifiedBy>ПерфильеваЛА</cp:lastModifiedBy>
  <cp:revision>9</cp:revision>
  <dcterms:created xsi:type="dcterms:W3CDTF">2020-11-04T20:27:47Z</dcterms:created>
  <dcterms:modified xsi:type="dcterms:W3CDTF">2020-11-08T18:47:41Z</dcterms:modified>
</cp:coreProperties>
</file>