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  <p:sldId id="263" r:id="rId3"/>
    <p:sldId id="285" r:id="rId4"/>
    <p:sldId id="267" r:id="rId5"/>
    <p:sldId id="269" r:id="rId6"/>
    <p:sldId id="265" r:id="rId7"/>
    <p:sldId id="298" r:id="rId8"/>
    <p:sldId id="297" r:id="rId9"/>
    <p:sldId id="302" r:id="rId10"/>
    <p:sldId id="295" r:id="rId11"/>
    <p:sldId id="288" r:id="rId12"/>
    <p:sldId id="299" r:id="rId13"/>
    <p:sldId id="289" r:id="rId14"/>
    <p:sldId id="300" r:id="rId15"/>
    <p:sldId id="301" r:id="rId16"/>
    <p:sldId id="292" r:id="rId17"/>
    <p:sldId id="293" r:id="rId18"/>
    <p:sldId id="287" r:id="rId19"/>
    <p:sldId id="303" r:id="rId20"/>
    <p:sldId id="304" r:id="rId21"/>
    <p:sldId id="305" r:id="rId22"/>
    <p:sldId id="30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0099"/>
    <a:srgbClr val="AE22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6AEA2-35E5-499B-B680-0B670CA646BE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151DD-A273-4AF8-B416-55BA2BA085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29552" cy="2143140"/>
          </a:xfrm>
        </p:spPr>
        <p:txBody>
          <a:bodyPr>
            <a:noAutofit/>
          </a:bodyPr>
          <a:lstStyle/>
          <a:p>
            <a:pPr lvl="0"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Методы формирования культурно-гигиенических навыков в ДОУ и семье.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" name="Содержимое 6" descr="кгн за столом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071678"/>
            <a:ext cx="7572428" cy="36433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00430" y="5857891"/>
            <a:ext cx="5072098" cy="571505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Соколинская З.Ш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Методы формирования культурно-гигиенических навыков в ДОУ и семье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-личный пример значимых взрослых;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-образовательная деятельность в данном направлении;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-сюжетно-ролевые игры;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-пояснение;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-объяснение;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-поощрение;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-повторение действий;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-мнемосхемы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-дидактические игры;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-беседы;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-шутки -прибаутки;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-чтение художественной литературы (памятки)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Показ который сопровождается пояснениями.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ак одев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000372"/>
            <a:ext cx="4038600" cy="2926083"/>
          </a:xfrm>
        </p:spPr>
      </p:pic>
      <p:pic>
        <p:nvPicPr>
          <p:cNvPr id="6" name="Содержимое 5" descr="воспит показ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071810"/>
            <a:ext cx="4038600" cy="295354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Использование мнемосхем.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ал.pn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43182"/>
            <a:ext cx="4038600" cy="2786082"/>
          </a:xfrm>
        </p:spPr>
      </p:pic>
      <p:pic>
        <p:nvPicPr>
          <p:cNvPr id="6" name="Содержимое 5" descr="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14620"/>
            <a:ext cx="4038600" cy="266303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496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своей работе применяем такие приемы, как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похвала, одобрение, поощрение.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28934"/>
            <a:ext cx="4038600" cy="3571900"/>
          </a:xfrm>
        </p:spPr>
      </p:pic>
      <p:pic>
        <p:nvPicPr>
          <p:cNvPr id="6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3000372"/>
            <a:ext cx="3394472" cy="35004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3050"/>
            <a:ext cx="8001056" cy="1162050"/>
          </a:xfrm>
        </p:spPr>
        <p:txBody>
          <a:bodyPr anchor="ctr"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д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714487"/>
            <a:ext cx="4143405" cy="41434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1643050"/>
            <a:ext cx="4000528" cy="5072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К. Чуковский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«Девочка чумазая»,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Лагздынь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«Куклу кормили?»,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«Лошадка»,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Потешки</a:t>
            </a:r>
            <a:r>
              <a:rPr lang="ru-RU" dirty="0" smtClean="0"/>
              <a:t>, шутки -прибаутки.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5"/>
            <a:ext cx="8329642" cy="24288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-при умывании : «Водичка, водичка…»</a:t>
            </a:r>
          </a:p>
          <a:p>
            <a:pPr>
              <a:buNone/>
            </a:pPr>
            <a:r>
              <a:rPr lang="ru-RU" dirty="0" smtClean="0"/>
              <a:t>-когда дети мылят руки: «Ой, лады…» </a:t>
            </a:r>
          </a:p>
          <a:p>
            <a:pPr>
              <a:buNone/>
            </a:pPr>
            <a:r>
              <a:rPr lang="ru-RU" dirty="0" smtClean="0"/>
              <a:t>-во время еды : «Каша из гречки ..»</a:t>
            </a:r>
          </a:p>
          <a:p>
            <a:pPr>
              <a:buNone/>
            </a:pPr>
            <a:r>
              <a:rPr lang="ru-RU" dirty="0" smtClean="0"/>
              <a:t>-процесс пробуждения детей : «Вот проснулся петушок…»</a:t>
            </a:r>
            <a:endParaRPr lang="ru-RU" dirty="0"/>
          </a:p>
        </p:txBody>
      </p:sp>
      <p:pic>
        <p:nvPicPr>
          <p:cNvPr id="5" name="Содержимое 4" descr="пот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857628"/>
            <a:ext cx="4071966" cy="2500330"/>
          </a:xfrm>
        </p:spPr>
      </p:pic>
      <p:pic>
        <p:nvPicPr>
          <p:cNvPr id="2050" name="Picture 2" descr="C:\Users\User\Desktop\фото детей\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400052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315436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Сюжетно –ролевые игры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-«Строим кукле комнату»,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-«Угостим куклу чаем»,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-«Оденем куклу на прогулку»,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«Кукла делает зарядку»,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«Накормим куклу обедом»,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-«Постираем кукле платье» и т. д.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куклу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786190"/>
            <a:ext cx="4038600" cy="2643206"/>
          </a:xfrm>
        </p:spPr>
      </p:pic>
      <p:pic>
        <p:nvPicPr>
          <p:cNvPr id="13" name="Содержимое 12" descr="одежда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714752"/>
            <a:ext cx="4038600" cy="2714644"/>
          </a:xfrm>
        </p:spPr>
      </p:pic>
      <p:pic>
        <p:nvPicPr>
          <p:cNvPr id="1026" name="Picture 2" descr="C:\Users\User\Desktop\чай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72132" y="571481"/>
            <a:ext cx="300039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Культурные привычки семьи  - это образец для подражания.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уклу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71744"/>
            <a:ext cx="4038600" cy="3089357"/>
          </a:xfrm>
        </p:spPr>
      </p:pic>
      <p:pic>
        <p:nvPicPr>
          <p:cNvPr id="6" name="Содержимое 5" descr="парик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71744"/>
            <a:ext cx="4038600" cy="321471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35758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/>
                <a:ea typeface="Calibri"/>
              </a:rPr>
              <a:t>Часто по разным причинам – из-за отсутствия времени, неуверенности в силах ребенка – взрослые стремятся сделать все за ребенка сами. Им кажется, что ребенок не может выполнить это самостоятельно: порвет, упадет, уколется, а взрослый сделает все быстрее и лучше. Тем самым взрослый  причиняет ему большой вред, лишает его самостоятельности, приучает, надеется на других.</a:t>
            </a:r>
            <a:r>
              <a:rPr lang="ru-RU" sz="3600" dirty="0" smtClean="0">
                <a:latin typeface="Times New Roman"/>
                <a:ea typeface="Calibri"/>
              </a:rPr>
              <a:t> </a:t>
            </a:r>
            <a:endParaRPr lang="ru-RU" sz="3600" dirty="0"/>
          </a:p>
        </p:txBody>
      </p:sp>
      <p:pic>
        <p:nvPicPr>
          <p:cNvPr id="5" name="Содержимое 4" descr="мама од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808878"/>
            <a:ext cx="4038600" cy="2526369"/>
          </a:xfrm>
        </p:spPr>
      </p:pic>
      <p:pic>
        <p:nvPicPr>
          <p:cNvPr id="6" name="Содержимое 5" descr="од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048" y="3810191"/>
            <a:ext cx="3422904" cy="252374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8654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Формы и методы работы с 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наглядный материал;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консультации для родителей;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родительские собрания;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беседы 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анкетирование;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дни открытых дверей;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круглые столы;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организация деловых игр.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85749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«Я не боюсь еще раз повторить: забота о здоровье - это важнейший труд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взрослого.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 жизнерадостности, бодрости детей зависят их духовная жизнь и мировоззрение, умственное развитие, прочность знаний, вера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силы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Сухомлинский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изкультура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7496"/>
            <a:ext cx="9144000" cy="4000504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2043098" cy="93978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Наглядный материал.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143240" y="357166"/>
            <a:ext cx="2143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для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 flipH="1">
            <a:off x="6000760" y="357167"/>
            <a:ext cx="23574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Родительские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собрания.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Беседы.</a:t>
            </a:r>
          </a:p>
        </p:txBody>
      </p:sp>
      <p:pic>
        <p:nvPicPr>
          <p:cNvPr id="3075" name="Picture 3" descr="C:\Users\User\Desktop\род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72198" y="1785926"/>
            <a:ext cx="2214578" cy="1785950"/>
          </a:xfrm>
          <a:prstGeom prst="rect">
            <a:avLst/>
          </a:prstGeom>
          <a:noFill/>
        </p:spPr>
      </p:pic>
      <p:pic>
        <p:nvPicPr>
          <p:cNvPr id="3076" name="Picture 4" descr="C:\Users\User\Desktop\фото детей\ой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2071702" cy="207170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86446" y="3929066"/>
            <a:ext cx="2428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Деловые игры.</a:t>
            </a:r>
            <a:endParaRPr lang="ru-RU" sz="2400" dirty="0"/>
          </a:p>
        </p:txBody>
      </p:sp>
      <p:pic>
        <p:nvPicPr>
          <p:cNvPr id="11" name="Picture 5" descr="C:\Users\User\Desktop\фото детей\ал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714752"/>
            <a:ext cx="2286016" cy="2214578"/>
          </a:xfrm>
          <a:prstGeom prst="rect">
            <a:avLst/>
          </a:prstGeom>
          <a:noFill/>
        </p:spPr>
      </p:pic>
      <p:pic>
        <p:nvPicPr>
          <p:cNvPr id="3078" name="Picture 6" descr="C:\Users\User\Desktop\игры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1214422"/>
            <a:ext cx="2857520" cy="246696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 rot="10800000" flipV="1">
            <a:off x="3063121" y="3839690"/>
            <a:ext cx="2367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Круглый стол.</a:t>
            </a:r>
            <a:endParaRPr lang="ru-RU" sz="2400" dirty="0"/>
          </a:p>
        </p:txBody>
      </p:sp>
      <p:pic>
        <p:nvPicPr>
          <p:cNvPr id="17" name="Picture 7" descr="C:\Users\User\Desktop\игр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500570"/>
            <a:ext cx="2428892" cy="1714512"/>
          </a:xfrm>
          <a:prstGeom prst="rect">
            <a:avLst/>
          </a:prstGeom>
          <a:noFill/>
        </p:spPr>
      </p:pic>
      <p:pic>
        <p:nvPicPr>
          <p:cNvPr id="3080" name="Picture 8" descr="C:\Users\User\Desktop\род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357694"/>
            <a:ext cx="2143140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 активно принимают участие в воспитании культурно гигиенических навыков.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остя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50" y="2214563"/>
            <a:ext cx="3419474" cy="3911600"/>
          </a:xfrm>
        </p:spPr>
      </p:pic>
      <p:pic>
        <p:nvPicPr>
          <p:cNvPr id="6" name="Содержимое 5" descr="IMG_20191110_212151 (1)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214554"/>
            <a:ext cx="3543296" cy="400052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42852"/>
            <a:ext cx="8572560" cy="39290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Организованная нами работа приносит положительные результаты, так как родители стали нашими союзниками в вопросах организации питания и самообслуживания  дошкольников, повысилась родительская компетентность и заинтересованность в вопросах культурно гигиенических навыков дошкольников. При организации КГН  в семье родители стали больше уделять внимания здоровью ребенка.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род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57158" y="4071942"/>
            <a:ext cx="8329642" cy="25717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14291"/>
            <a:ext cx="6672282" cy="785817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928670"/>
            <a:ext cx="8572560" cy="5715040"/>
          </a:xfrm>
        </p:spPr>
        <p:txBody>
          <a:bodyPr anchor="ctr"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формирования культурно-гигиенических навыков подрастающего поколения в последние годы приобретает все большую актуальность. У детей, вновь пришедших в детский сад из дома, отсутствуют элементарные навыки самообслуживания: дети не умеют самостоятельно умываться, одеваться и раздеваться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как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формирование КГН осуществляется под руководством взрослых – родителей, воспитателей. Поэтому должна быть обеспечена полная согласованность в требованиях дошкольного учреждения и семьи.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Взаимодействие  ДОУ и семьи в формировании культурно гигиенических навыков.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чисто.gif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7356" y="3143250"/>
            <a:ext cx="5429287" cy="29829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"/>
            <a:ext cx="86439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928670"/>
            <a:ext cx="8643997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 умения овладевать культурно -  гигиеническими навыками;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побуждать детей к самостоятельности;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оснастить развивающую предметно 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    пространственную  среду;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повысить педагогическую компетентность родителей в 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формировании культурно гигиенических навыков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дошкольного возраста.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8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0"/>
            <a:ext cx="6400816" cy="685800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Культурно гигиенические навыки-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основа санитарной культуры, необходимое формирование  у детей установки на здоровый образ жизни в будущем.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Навык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это автоматизированное действие, формируемое в результате многократных повторений и упражнений.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Само слово </a:t>
            </a:r>
            <a:r>
              <a:rPr lang="ru-RU" sz="28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«гигиена»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произошло от имени одной из дочерей греческого бога-врачевателя Асклепия – </a:t>
            </a:r>
            <a:r>
              <a:rPr lang="ru-RU" sz="2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Гигеи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(богини чистоты и здоровья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гигия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28604"/>
            <a:ext cx="2029205" cy="58579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ДОУ  повышенное внимание уделяется воспитанию у дошкольников культурно-гигиенических навыков. Причем для каждой возрастной категории детей разработаны программные требования. Дошкольников приучают осознавать ценность здорового образа жизни, рассказывают об элементарных правилах безопасного поведения, учат беречь своё здоровье.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а столом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3786190"/>
            <a:ext cx="3643338" cy="2714644"/>
          </a:xfrm>
        </p:spPr>
      </p:pic>
      <p:pic>
        <p:nvPicPr>
          <p:cNvPr id="6" name="Содержимое 5" descr="стол 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786190"/>
            <a:ext cx="3417357" cy="271464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28612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Условия успешного формирования КГН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-рационально организованная обстановка;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-четкий режим дня 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-непрерывность воспитательного процесса;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-единство требований со стороны взрослых;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-активное участие родителей в процессе воспитания и закрепления, полученных в детском саду, 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91" y="3143250"/>
            <a:ext cx="3977217" cy="2982913"/>
          </a:xfrm>
        </p:spPr>
      </p:pic>
      <p:pic>
        <p:nvPicPr>
          <p:cNvPr id="8" name="Содержимое 7" descr="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143248"/>
            <a:ext cx="4038600" cy="307183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ешает од.jpe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28802"/>
            <a:ext cx="3686172" cy="4214842"/>
          </a:xfrm>
        </p:spPr>
      </p:pic>
      <p:pic>
        <p:nvPicPr>
          <p:cNvPr id="11" name="Содержимое 10" descr="в3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9" y="1857364"/>
            <a:ext cx="3721904" cy="4268799"/>
          </a:xfrm>
        </p:spPr>
      </p:pic>
      <p:sp>
        <p:nvSpPr>
          <p:cNvPr id="6" name="Прямоугольник 5"/>
          <p:cNvSpPr/>
          <p:nvPr/>
        </p:nvSpPr>
        <p:spPr>
          <a:xfrm>
            <a:off x="857224" y="357166"/>
            <a:ext cx="700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Условия в семье для развития КГН.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1696</TotalTime>
  <Words>436</Words>
  <Application>Microsoft Office PowerPoint</Application>
  <PresentationFormat>Экран (4:3)</PresentationFormat>
  <Paragraphs>59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Schoolbook</vt:lpstr>
      <vt:lpstr>Times New Roman</vt:lpstr>
      <vt:lpstr>Специальное оформление</vt:lpstr>
      <vt:lpstr>Методы формирования культурно-гигиенических навыков в ДОУ и семье. </vt:lpstr>
      <vt:lpstr>«Я не боюсь еще раз повторить: забота о здоровье - это важнейший труд взрослого. От жизнерадостности, бодрости детей зависят их духовная жизнь и мировоззрение, умственное развитие, прочность знаний, вера в свои силы».                                                       В. А. Сухомлинский</vt:lpstr>
      <vt:lpstr>Актуальность</vt:lpstr>
      <vt:lpstr>Цель  Взаимодействие  ДОУ и семьи в формировании культурно гигиенических навыков.  </vt:lpstr>
      <vt:lpstr>Презентация PowerPoint</vt:lpstr>
      <vt:lpstr> Культурно гигиенические навыки- основа санитарной культуры, необходимое формирование  у детей установки на здоровый образ жизни в будущем. Навык – это автоматизированное действие, формируемое в результате многократных повторений и упражнений.  Само слово «гигиена» произошло от имени одной из дочерей греческого бога-врачевателя Асклепия – Гигеи (богини чистоты и здоровья</vt:lpstr>
      <vt:lpstr> В ДОУ  повышенное внимание уделяется воспитанию у дошкольников культурно-гигиенических навыков. Причем для каждой возрастной категории детей разработаны программные требования. Дошкольников приучают осознавать ценность здорового образа жизни, рассказывают об элементарных правилах безопасного поведения, учат беречь своё здоровье. </vt:lpstr>
      <vt:lpstr>Условия успешного формирования КГН  -рационально организованная обстановка;  -четкий режим дня ;  -непрерывность воспитательного процесса; -единство требований со стороны взрослых; -активное участие родителей в процессе воспитания и закрепления, полученных в детском саду, навыков.</vt:lpstr>
      <vt:lpstr> </vt:lpstr>
      <vt:lpstr>Методы формирования культурно-гигиенических навыков в ДОУ и семье</vt:lpstr>
      <vt:lpstr>Показ который сопровождается пояснениями.</vt:lpstr>
      <vt:lpstr>Использование мнемосхем.</vt:lpstr>
      <vt:lpstr> В своей работе применяем такие приемы, как похвала, одобрение, поощрение.</vt:lpstr>
      <vt:lpstr>Чтение художественной литературы</vt:lpstr>
      <vt:lpstr>Потешки, шутки -прибаутки. </vt:lpstr>
      <vt:lpstr>Сюжетно –ролевые игры  -«Строим кукле комнату»,  -«Угостим куклу чаем»,  -«Оденем куклу на прогулку», - «Кукла делает зарядку», - «Накормим куклу обедом»,  -«Постираем кукле платье» и т. д. </vt:lpstr>
      <vt:lpstr>Культурные привычки семьи  - это образец для подражания. </vt:lpstr>
      <vt:lpstr>Часто по разным причинам – из-за отсутствия времени, неуверенности в силах ребенка – взрослые стремятся сделать все за ребенка сами. Им кажется, что ребенок не может выполнить это самостоятельно: порвет, упадет, уколется, а взрослый сделает все быстрее и лучше. Тем самым взрослый  причиняет ему большой вред, лишает его самостоятельности, приучает, надеется на других. </vt:lpstr>
      <vt:lpstr>Формы и методы работы с родителями: - наглядный материал; - консультации для родителей; - родительские собрания; - беседы ; - анкетирование; - дни открытых дверей; - круглые столы; - организация деловых игр. </vt:lpstr>
      <vt:lpstr>Наглядный материал.</vt:lpstr>
      <vt:lpstr>Родители активно принимают участие в воспитании культурно гигиенических навыков.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169</cp:revision>
  <dcterms:created xsi:type="dcterms:W3CDTF">2019-11-10T13:44:33Z</dcterms:created>
  <dcterms:modified xsi:type="dcterms:W3CDTF">2020-11-08T11:54:23Z</dcterms:modified>
</cp:coreProperties>
</file>