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4" r:id="rId6"/>
    <p:sldId id="261" r:id="rId7"/>
    <p:sldId id="262" r:id="rId8"/>
    <p:sldId id="263" r:id="rId9"/>
    <p:sldId id="267" r:id="rId10"/>
    <p:sldId id="266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1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РОФИ\Desktop\фон презентаций\7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17"/>
          <a:stretch/>
        </p:blipFill>
        <p:spPr bwMode="auto">
          <a:xfrm>
            <a:off x="-2039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420888"/>
            <a:ext cx="5328592" cy="2736304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ln>
                  <a:solidFill>
                    <a:srgbClr val="7030A0"/>
                  </a:solidFill>
                </a:ln>
              </a:rPr>
              <a:t>Мир цветов </a:t>
            </a:r>
            <a:r>
              <a:rPr lang="ru-RU" sz="7200" b="1" i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глазами</a:t>
            </a:r>
            <a:r>
              <a:rPr lang="ru-RU" sz="7200" b="1" i="1" dirty="0" smtClean="0">
                <a:ln>
                  <a:solidFill>
                    <a:srgbClr val="7030A0"/>
                  </a:solidFill>
                </a:ln>
              </a:rPr>
              <a:t> детей</a:t>
            </a:r>
            <a:endParaRPr lang="ru-RU" sz="7200" b="1" i="1" dirty="0">
              <a:ln>
                <a:solidFill>
                  <a:srgbClr val="7030A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53989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1124744"/>
            <a:ext cx="61206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Они увидели, что мир красивый и интересный, что нас окружает многообразие цветов. </a:t>
            </a:r>
            <a:endParaRPr lang="ru-RU" sz="2800" b="1" dirty="0" smtClean="0"/>
          </a:p>
          <a:p>
            <a:r>
              <a:rPr lang="ru-RU" sz="2800" b="1" dirty="0" smtClean="0"/>
              <a:t>При </a:t>
            </a:r>
            <a:r>
              <a:rPr lang="ru-RU" sz="2800" b="1" dirty="0"/>
              <a:t>помощи рамки-«фотоаппарата» можно рассмотреть растения, выбрать свой цветок, свою композицию, создать свое настроение. </a:t>
            </a:r>
            <a:endParaRPr lang="ru-RU" sz="2800" b="1" dirty="0" smtClean="0"/>
          </a:p>
          <a:p>
            <a:r>
              <a:rPr lang="ru-RU" sz="2800" b="1" dirty="0" smtClean="0"/>
              <a:t>Дети </a:t>
            </a:r>
            <a:r>
              <a:rPr lang="ru-RU" sz="2800" b="1" dirty="0"/>
              <a:t>любовались открывшейся красотой, с осторожностью переходили от растения к растению, чтобы не навредить цветам. </a:t>
            </a:r>
          </a:p>
        </p:txBody>
      </p:sp>
    </p:spTree>
    <p:extLst>
      <p:ext uri="{BB962C8B-B14F-4D97-AF65-F5344CB8AC3E}">
        <p14:creationId xmlns:p14="http://schemas.microsoft.com/office/powerpoint/2010/main" val="3287772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www.maam.ru/upload/blogs/detsad-215407-14353367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33462"/>
            <a:ext cx="6840760" cy="51280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772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www.maam.ru/upload/blogs/detsad-215407-14353368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6912768" cy="51845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192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www.maam.ru/upload/blogs/detsad-215407-14353368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6984776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192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www.maam.ru/upload/blogs/detsad-215407-14353369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82" y="1033462"/>
            <a:ext cx="6845855" cy="51318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192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ttp://www.maam.ru/upload/blogs/detsad-215407-14353369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168" y="1033462"/>
            <a:ext cx="6653739" cy="49878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867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://www.maam.ru/upload/blogs/detsad-215407-1435337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558" y="1021743"/>
            <a:ext cx="6720794" cy="50380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590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www.maam.ru/upload/blogs/detsad-215407-14353371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6696744" cy="5020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590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Picture 2" descr="http://www.maam.ru/upload/blogs/detsad-215407-14353371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4968552" cy="5167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983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http://www.maam.ru/upload/blogs/detsad-215407-14353371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60" y="1033462"/>
            <a:ext cx="6653739" cy="5203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983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50" y="0"/>
            <a:ext cx="94329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908720"/>
            <a:ext cx="64087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Как привлечь детей к познанию природы? </a:t>
            </a:r>
            <a:endParaRPr lang="ru-RU" sz="2800" dirty="0" smtClean="0"/>
          </a:p>
          <a:p>
            <a:pPr algn="ctr"/>
            <a:r>
              <a:rPr lang="ru-RU" sz="2800" dirty="0" smtClean="0"/>
              <a:t>Как </a:t>
            </a:r>
            <a:r>
              <a:rPr lang="ru-RU" sz="2800" dirty="0"/>
              <a:t>помочь им увидеть красоту в обыкновенных простых цветах? Как ненавязчиво ввести детей в мир природы? </a:t>
            </a:r>
            <a:endParaRPr lang="ru-RU" sz="2800" dirty="0" smtClean="0"/>
          </a:p>
          <a:p>
            <a:pPr algn="ctr"/>
            <a:r>
              <a:rPr lang="ru-RU" sz="2800" dirty="0" smtClean="0"/>
              <a:t>Для </a:t>
            </a:r>
            <a:r>
              <a:rPr lang="ru-RU" sz="2800" dirty="0"/>
              <a:t>решения этих задач есть немало методов и приемов. </a:t>
            </a:r>
            <a:endParaRPr lang="ru-RU" sz="2800" dirty="0" smtClean="0"/>
          </a:p>
          <a:p>
            <a:pPr algn="ctr"/>
            <a:r>
              <a:rPr lang="ru-RU" sz="2800" dirty="0" smtClean="0"/>
              <a:t>Очень </a:t>
            </a:r>
            <a:r>
              <a:rPr lang="ru-RU" sz="2800" dirty="0"/>
              <a:t>эффективным оказался прием использования рамки-«фотоаппарата». </a:t>
            </a:r>
            <a:endParaRPr lang="ru-RU" sz="2800" dirty="0" smtClean="0"/>
          </a:p>
          <a:p>
            <a:pPr algn="ctr"/>
            <a:r>
              <a:rPr lang="ru-RU" sz="2800" dirty="0" smtClean="0"/>
              <a:t>Об </a:t>
            </a:r>
            <a:r>
              <a:rPr lang="ru-RU" sz="2800" dirty="0"/>
              <a:t>этом приеме мы знали давно, но как-то применения он не получал.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14980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http://www.maam.ru/upload/blogs/detsad-215407-14353372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102" y="1033462"/>
            <a:ext cx="6749797" cy="5059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983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http://www.maam.ru/upload/blogs/detsad-215407-14353373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6607300" cy="50791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036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://www.maam.ru/upload/blogs/detsad-215407-14353374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33462"/>
            <a:ext cx="6535291" cy="5059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036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908720"/>
            <a:ext cx="61926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pPr algn="ctr"/>
            <a:r>
              <a:rPr lang="ru-RU" sz="3600" b="1" dirty="0" smtClean="0"/>
              <a:t>Завершили </a:t>
            </a:r>
            <a:r>
              <a:rPr lang="ru-RU" sz="3600" b="1" dirty="0"/>
              <a:t>экскурсию в «Мир цветов» салютом из одуванчиков. </a:t>
            </a:r>
            <a:endParaRPr lang="ru-RU" sz="3600" b="1" dirty="0" smtClean="0"/>
          </a:p>
          <a:p>
            <a:pPr algn="ctr"/>
            <a:r>
              <a:rPr lang="ru-RU" sz="3600" b="1" dirty="0" smtClean="0"/>
              <a:t>Дети </a:t>
            </a:r>
            <a:r>
              <a:rPr lang="ru-RU" sz="3600" b="1" dirty="0"/>
              <a:t>восхищенно смотрели, как весело кружатся </a:t>
            </a:r>
            <a:r>
              <a:rPr lang="ru-RU" sz="3600" b="1" dirty="0" smtClean="0"/>
              <a:t>в воздухе </a:t>
            </a:r>
            <a:r>
              <a:rPr lang="ru-RU" sz="3600" b="1" dirty="0"/>
              <a:t>сотни маленьких </a:t>
            </a:r>
            <a:r>
              <a:rPr lang="ru-RU" sz="3600" b="1" dirty="0" err="1"/>
              <a:t>парашютиков</a:t>
            </a:r>
            <a:r>
              <a:rPr lang="ru-RU" sz="3600" b="1" dirty="0"/>
              <a:t> из одуванчиков. </a:t>
            </a:r>
          </a:p>
        </p:txBody>
      </p:sp>
    </p:spTree>
    <p:extLst>
      <p:ext uri="{BB962C8B-B14F-4D97-AF65-F5344CB8AC3E}">
        <p14:creationId xmlns:p14="http://schemas.microsoft.com/office/powerpoint/2010/main" val="24830368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6" name="Picture 2" descr="http://www.maam.ru/upload/blogs/detsad-215407-14353375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73" y="1124745"/>
            <a:ext cx="7107811" cy="50950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8259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http://www.maam.ru/upload/blogs/detsad-215407-14353375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16330"/>
            <a:ext cx="6912768" cy="53209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851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1628800"/>
            <a:ext cx="56886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Детям так понравилось делать открытия, узнавать мир природы, что теперь каждая прогулка начинается с «фотографирования». </a:t>
            </a:r>
            <a:endParaRPr lang="ru-RU" sz="2400" b="1" dirty="0" smtClean="0"/>
          </a:p>
          <a:p>
            <a:r>
              <a:rPr lang="ru-RU" sz="2400" b="1" dirty="0" smtClean="0"/>
              <a:t>Дети </a:t>
            </a:r>
            <a:r>
              <a:rPr lang="ru-RU" sz="2400" b="1" dirty="0"/>
              <a:t>отмечают, какие произошли изменения с их любимыми цветами, какая помощь нужна растению (полив, рыхление, прополка). </a:t>
            </a:r>
            <a:endParaRPr lang="ru-RU" sz="2400" b="1" dirty="0" smtClean="0"/>
          </a:p>
          <a:p>
            <a:r>
              <a:rPr lang="ru-RU" sz="2400" b="1" dirty="0" smtClean="0"/>
              <a:t>Ребятки </a:t>
            </a:r>
            <a:r>
              <a:rPr lang="ru-RU" sz="2400" b="1" dirty="0"/>
              <a:t>стали больше ценить то, что окружает нас, что делает нашу жизнь ярче, радостнее. </a:t>
            </a:r>
          </a:p>
        </p:txBody>
      </p:sp>
    </p:spTree>
    <p:extLst>
      <p:ext uri="{BB962C8B-B14F-4D97-AF65-F5344CB8AC3E}">
        <p14:creationId xmlns:p14="http://schemas.microsoft.com/office/powerpoint/2010/main" val="31338515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4" name="Picture 2" descr="http://www.maam.ru/upload/blogs/detsad-215407-14353376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40444"/>
            <a:ext cx="6860545" cy="49528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8385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49" name="Picture 1" descr="C:\Users\ПРОФИ\Desktop\фон презентаций\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09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838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&amp;Mcy;&amp;icy;&amp;rcy; &amp;tscy;&amp;vcy;&amp;iecy;&amp;tcy;&amp;ocy;&amp;vcy; &amp;gcy;&amp;lcy;&amp;acy;&amp;zcy;&amp;acy;&amp;mcy;&amp;icy; &amp;dcy;&amp;iecy;&amp;tcy;&amp;iecy;&amp;j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49" y="908720"/>
            <a:ext cx="7284043" cy="54730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157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maam.ru/upload/blogs/detsad-215407-14353363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837" y="980728"/>
            <a:ext cx="6912768" cy="52180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284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7715200" cy="4032448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Но однажды на прогулке мы пошли с детьми по «экологической тропе». </a:t>
            </a:r>
            <a:br>
              <a:rPr lang="ru-RU" sz="3600" b="1" dirty="0"/>
            </a:br>
            <a:r>
              <a:rPr lang="ru-RU" sz="3600" b="1" dirty="0"/>
              <a:t>Оказывается: как много увлекательного можно увидеть, если внимательно посмотреть вокруг. И здесь наши фоторамки очень пригодились. </a:t>
            </a:r>
            <a:br>
              <a:rPr lang="ru-RU" sz="3600" b="1" dirty="0"/>
            </a:br>
            <a:r>
              <a:rPr lang="ru-RU" sz="3600" b="1" dirty="0"/>
              <a:t>Дети превратились в фотографов.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168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maam.ru/upload/blogs/detsad-215407-14353364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932580"/>
            <a:ext cx="7317370" cy="51607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284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2564904"/>
            <a:ext cx="7344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Каждый ребенок смог сам сделать «фотокадр» - отобразить кусочек своего мира, свои понравившиеся цветы. </a:t>
            </a:r>
            <a:r>
              <a:rPr lang="ru-RU" sz="3200" b="1" dirty="0" smtClean="0"/>
              <a:t>Дети </a:t>
            </a:r>
            <a:r>
              <a:rPr lang="ru-RU" sz="3200" b="1" dirty="0"/>
              <a:t>самостоятельно и самозабвенно делали открытия о чудесном мире природы.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Удивлению </a:t>
            </a:r>
            <a:r>
              <a:rPr lang="ru-RU" sz="3200" b="1" dirty="0"/>
              <a:t>их не было конца. </a:t>
            </a:r>
          </a:p>
        </p:txBody>
      </p:sp>
    </p:spTree>
    <p:extLst>
      <p:ext uri="{BB962C8B-B14F-4D97-AF65-F5344CB8AC3E}">
        <p14:creationId xmlns:p14="http://schemas.microsoft.com/office/powerpoint/2010/main" val="2340284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maam.ru/upload/blogs/detsad-215407-14353366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08720"/>
            <a:ext cx="4464496" cy="54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284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РОФИ\Desktop\фон презентаций\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www.maam.ru/upload/blogs/detsad-215407-14353367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93" y="908720"/>
            <a:ext cx="6391275" cy="54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7729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249</Words>
  <Application>Microsoft Office PowerPoint</Application>
  <PresentationFormat>Экран (4:3)</PresentationFormat>
  <Paragraphs>18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Мир цветов глазами детей</vt:lpstr>
      <vt:lpstr>Презентация PowerPoint</vt:lpstr>
      <vt:lpstr>Презентация PowerPoint</vt:lpstr>
      <vt:lpstr>Презентация PowerPoint</vt:lpstr>
      <vt:lpstr>Но однажды на прогулке мы пошли с детьми по «экологической тропе».  Оказывается: как много увлекательного можно увидеть, если внимательно посмотреть вокруг. И здесь наши фоторамки очень пригодились.  Дети превратились в фотографов.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цветов глазами детей</dc:title>
  <dc:creator>ПРОФИ</dc:creator>
  <cp:lastModifiedBy>ПРОФИ</cp:lastModifiedBy>
  <cp:revision>5</cp:revision>
  <dcterms:created xsi:type="dcterms:W3CDTF">2015-06-28T13:49:32Z</dcterms:created>
  <dcterms:modified xsi:type="dcterms:W3CDTF">2015-06-28T14:34:14Z</dcterms:modified>
</cp:coreProperties>
</file>