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57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3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4DF7D48-3704-4E7A-AE69-8D9D3749123C}" type="datetimeFigureOut">
              <a:rPr lang="ru-RU" smtClean="0"/>
              <a:pPr/>
              <a:t>08.11.2020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BDAA0BE-51D0-4273-BFD8-64B24AF24F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357166"/>
            <a:ext cx="5105400" cy="3044402"/>
          </a:xfrm>
        </p:spPr>
        <p:txBody>
          <a:bodyPr/>
          <a:lstStyle/>
          <a:p>
            <a:pPr algn="ctr"/>
            <a:r>
              <a:rPr lang="ru-RU" sz="1400" dirty="0" smtClean="0"/>
              <a:t>МКОУ Алексеевская СОШ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 «Мой класс и моя школа»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432400" cy="2532342"/>
          </a:xfrm>
        </p:spPr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одготовила ученица 1 класса</a:t>
            </a:r>
          </a:p>
          <a:p>
            <a:pPr algn="ctr"/>
            <a:r>
              <a:rPr lang="ru-RU" dirty="0" smtClean="0"/>
              <a:t>Данюкова</a:t>
            </a:r>
            <a:r>
              <a:rPr lang="ru-RU" dirty="0" smtClean="0"/>
              <a:t> Александра </a:t>
            </a:r>
          </a:p>
          <a:p>
            <a:pPr algn="ctr"/>
            <a:r>
              <a:rPr lang="ru-RU" dirty="0" smtClean="0"/>
              <a:t>Руководитель проекта:</a:t>
            </a:r>
          </a:p>
          <a:p>
            <a:pPr algn="ctr"/>
            <a:r>
              <a:rPr lang="ru-RU" dirty="0" smtClean="0"/>
              <a:t>учитель начальных классов</a:t>
            </a:r>
          </a:p>
          <a:p>
            <a:pPr algn="ctr"/>
            <a:r>
              <a:rPr lang="ru-RU" dirty="0" smtClean="0"/>
              <a:t>Кузнецова Светлана Владимировна</a:t>
            </a:r>
          </a:p>
          <a:p>
            <a:pPr algn="ctr"/>
            <a:r>
              <a:rPr lang="ru-RU" dirty="0" smtClean="0"/>
              <a:t>2019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сентября</a:t>
            </a:r>
            <a:br>
              <a:rPr lang="ru-RU" dirty="0" smtClean="0"/>
            </a:br>
            <a:r>
              <a:rPr lang="ru-RU" dirty="0" smtClean="0"/>
              <a:t>день знаний.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73581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857364"/>
            <a:ext cx="6929486" cy="46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42175" cy="1143000"/>
          </a:xfrm>
        </p:spPr>
        <p:txBody>
          <a:bodyPr/>
          <a:lstStyle/>
          <a:p>
            <a:pPr algn="ctr"/>
            <a:r>
              <a:rPr lang="ru-RU" dirty="0" smtClean="0"/>
              <a:t>На конкурсе.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Конкурс  стихов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«Здоровое питание»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3116"/>
            <a:ext cx="7143800" cy="4022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2428868"/>
            <a:ext cx="6572296" cy="405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так мы отдыхаем.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pPr algn="ctr"/>
            <a:r>
              <a:rPr lang="ru-RU" dirty="0" smtClean="0"/>
              <a:t>Я на соревнованиях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14488"/>
            <a:ext cx="6786610" cy="4981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Люблю свою школу и класс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93838"/>
            <a:ext cx="723900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94</TotalTime>
  <Words>40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МКОУ Алексеевская СОШ Проект   «Мой класс и моя школа»</vt:lpstr>
      <vt:lpstr>1 сентября день знаний.</vt:lpstr>
      <vt:lpstr>На конкурсе.</vt:lpstr>
      <vt:lpstr>Конкурс  стихов   «Здоровое питание»</vt:lpstr>
      <vt:lpstr>А так мы отдыхаем.</vt:lpstr>
      <vt:lpstr>Я на соревнованиях</vt:lpstr>
      <vt:lpstr>Люблю свою школу и класс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«Мой класс и моя школа»</dc:title>
  <dc:creator>Admin</dc:creator>
  <cp:lastModifiedBy>Admin</cp:lastModifiedBy>
  <cp:revision>10</cp:revision>
  <dcterms:created xsi:type="dcterms:W3CDTF">2020-11-08T09:42:36Z</dcterms:created>
  <dcterms:modified xsi:type="dcterms:W3CDTF">2020-11-08T11:22:45Z</dcterms:modified>
</cp:coreProperties>
</file>