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108171" cy="34358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435846"/>
            <a:ext cx="4464496" cy="33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373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116632"/>
            <a:ext cx="3924244" cy="2617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04664"/>
            <a:ext cx="3585904" cy="41854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8" y="3551521"/>
            <a:ext cx="5468100" cy="307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7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131840" cy="23488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70" y="2753544"/>
            <a:ext cx="5139747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09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572000" cy="2571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-160882"/>
            <a:ext cx="4638433" cy="24377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785751"/>
            <a:ext cx="4788024" cy="35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2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3468"/>
            <a:ext cx="4802426" cy="3001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01008"/>
            <a:ext cx="5084057" cy="285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99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315972" cy="24277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06072"/>
            <a:ext cx="5047545" cy="28392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21088"/>
            <a:ext cx="3166471" cy="21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27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3" y="404664"/>
            <a:ext cx="4728201" cy="25031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78" y="260648"/>
            <a:ext cx="3347863" cy="25108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068960"/>
            <a:ext cx="6084168" cy="342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23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18937"/>
            <a:ext cx="3180820" cy="367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09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572000" cy="2571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21" y="2109685"/>
            <a:ext cx="4455377" cy="27509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10702"/>
            <a:ext cx="4211960" cy="31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20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</cp:revision>
  <dcterms:created xsi:type="dcterms:W3CDTF">2018-09-10T08:46:16Z</dcterms:created>
  <dcterms:modified xsi:type="dcterms:W3CDTF">2018-09-10T08:56:31Z</dcterms:modified>
</cp:coreProperties>
</file>