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3" r:id="rId4"/>
    <p:sldId id="322" r:id="rId5"/>
    <p:sldId id="333" r:id="rId6"/>
    <p:sldId id="335" r:id="rId7"/>
    <p:sldId id="334" r:id="rId8"/>
    <p:sldId id="280" r:id="rId9"/>
    <p:sldId id="326" r:id="rId10"/>
    <p:sldId id="282" r:id="rId11"/>
    <p:sldId id="290" r:id="rId12"/>
    <p:sldId id="341" r:id="rId13"/>
    <p:sldId id="344" r:id="rId14"/>
    <p:sldId id="324" r:id="rId15"/>
    <p:sldId id="336" r:id="rId16"/>
    <p:sldId id="339" r:id="rId17"/>
    <p:sldId id="34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/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/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/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/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/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/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/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/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/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/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/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/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/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/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/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/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/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/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/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/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/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/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/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/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3E2B9C7-430E-48B0-BC7C-998D3CE595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A5910C8-743C-4387-86C9-6DC2E2DDAF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 panose="020B0603020202020204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268761"/>
            <a:ext cx="7117180" cy="252027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МБДОУ Детский сад №69 «Брусничка»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с. МАГАН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оспитатель\Desktop\логотип\бруснич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воспитатель\Desktop\S50017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358246" cy="602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оспитатель\Desktop\P101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358246" cy="589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01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53"/>
          <a:stretch>
            <a:fillRect/>
          </a:stretch>
        </p:blipFill>
        <p:spPr>
          <a:xfrm>
            <a:off x="633994" y="724088"/>
            <a:ext cx="8018886" cy="540763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ТО\DCIM\100SSCAM\S500300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2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814393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814393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500041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500042"/>
            <a:ext cx="8215370" cy="59532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спитатель\Desktop\русская культура\S50004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26063" y="1397577"/>
            <a:ext cx="575664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оспитатель\Desktop\русская культура\S5001581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71480"/>
            <a:ext cx="4104455" cy="573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рвара\Desktop\методобъединение\DSC000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2088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642918"/>
            <a:ext cx="821537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71480"/>
            <a:ext cx="792961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714356"/>
            <a:ext cx="785818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оспитатель\Desktop\P10100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8429684" cy="611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арвара\Desktop\методобъединение\P10100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8358246" cy="600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</TotalTime>
  <Words>11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Courier New</vt:lpstr>
      <vt:lpstr>Trebuchet MS</vt:lpstr>
      <vt:lpstr>Verdana</vt:lpstr>
      <vt:lpstr>Wingdings 2</vt:lpstr>
      <vt:lpstr>Spring</vt:lpstr>
      <vt:lpstr>МБДОУ Детский сад №69 «Брусничка»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№69 «Брусничка»</dc:title>
  <dc:creator>воспитатель</dc:creator>
  <cp:lastModifiedBy>User</cp:lastModifiedBy>
  <cp:revision>58</cp:revision>
  <dcterms:created xsi:type="dcterms:W3CDTF">2013-10-23T03:48:00Z</dcterms:created>
  <dcterms:modified xsi:type="dcterms:W3CDTF">2020-11-08T09:43:08Z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1049-10.2.0.7516</vt:lpwstr>
  </property>
</Properties>
</file>