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59" r:id="rId8"/>
    <p:sldId id="281" r:id="rId9"/>
    <p:sldId id="278" r:id="rId10"/>
    <p:sldId id="280" r:id="rId11"/>
    <p:sldId id="260" r:id="rId12"/>
    <p:sldId id="261" r:id="rId13"/>
    <p:sldId id="282" r:id="rId14"/>
    <p:sldId id="262" r:id="rId15"/>
    <p:sldId id="263" r:id="rId16"/>
    <p:sldId id="283" r:id="rId17"/>
    <p:sldId id="284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8F64-9084-48F8-9D84-2B32A3E036A6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9FF41-6F11-4C0C-8861-EF6B80F99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6DBEB-6896-4982-A9A4-0A777CA837B4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13E9B-D9CD-40EB-B441-70DF75B7F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B1465-7908-4797-8A3C-3A07D9D7D35D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AA69-815A-4400-A7F4-DC67E6097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DA086-B85B-48E6-8F7C-02FA167F5975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03B0B-CAD1-4D23-B0B7-C5EE1DE4B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213C-9317-4BD8-A6DC-6CB5AEC086A1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FA7CE-1C8A-4971-BD97-F0B1BD95A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2DA84-E7FC-47BA-920B-A530AF675AB3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1E358-230B-407E-9F2F-7A3F75E15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C6BA4-8A17-4C44-95F5-A49410E6E25A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7038D-5709-41DC-93E5-2A5B1FEE8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2698E-E15E-4D57-A05A-343372E023B8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48361-1F8D-4136-8008-D3B294EF7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3163A-10D8-4D85-A5A9-A3978650EB59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4A7F9-C8FF-4CEE-AEA9-A0991AC54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3C8B0-D33C-496D-8E44-6EEF92CC4127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A0A87-2ED0-4097-8404-8540A35E3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5BB58-EA82-4594-9066-7B3DEE35126E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0E231-2122-4628-A5E4-BB8756752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91E9A-6657-422D-8C6F-DA0733C30E93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0F3F19-0313-449D-8B4A-FF3A11B9E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5229225"/>
            <a:ext cx="3746500" cy="8826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Танакова Ирина Алексеевна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Воспитатель МК ДОУ 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д/с «Колокольчик»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175351" cy="1793167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</a:t>
            </a: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ИКТ в подготовительной группе </a:t>
            </a:r>
            <a:r>
              <a:rPr lang="ru-RU" sz="1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«ПДД».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2050" y="1196975"/>
            <a:ext cx="2887663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>
          <a:xfrm>
            <a:off x="1692275" y="0"/>
            <a:ext cx="5432425" cy="350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>
              <a:buFont typeface="Georgia" pitchFamily="18" charset="0"/>
              <a:buNone/>
            </a:pPr>
            <a:r>
              <a:rPr lang="ru-RU" sz="4200" smtClean="0">
                <a:solidFill>
                  <a:srgbClr val="821A08"/>
                </a:solidFill>
                <a:effectLst/>
                <a:latin typeface="Arial" charset="0"/>
              </a:rPr>
              <a:t>Пешеходный переход</a:t>
            </a:r>
            <a:br>
              <a:rPr lang="ru-RU" sz="4200" smtClean="0">
                <a:solidFill>
                  <a:srgbClr val="821A08"/>
                </a:solidFill>
                <a:effectLst/>
                <a:latin typeface="Arial" charset="0"/>
              </a:rPr>
            </a:br>
            <a:endParaRPr lang="ru-RU" sz="4200" smtClean="0">
              <a:solidFill>
                <a:srgbClr val="821A08"/>
              </a:solidFill>
              <a:effectLst/>
              <a:latin typeface="Arial" charset="0"/>
            </a:endParaRPr>
          </a:p>
        </p:txBody>
      </p:sp>
      <p:pic>
        <p:nvPicPr>
          <p:cNvPr id="2253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562100"/>
            <a:ext cx="49530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150" y="260350"/>
            <a:ext cx="5545138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«Переход проезжей части»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7544" y="836712"/>
            <a:ext cx="8280920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img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835150" y="188913"/>
            <a:ext cx="5545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solidFill>
                <a:srgbClr val="821A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3" descr="img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ello_html_d2e34b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-134938"/>
            <a:ext cx="7343775" cy="69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hello_html_8cae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-171450"/>
            <a:ext cx="679132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5738" y="-26988"/>
            <a:ext cx="6278562" cy="68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1547664" y="512199"/>
            <a:ext cx="6093296" cy="6093296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2179638" y="63500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>
              <a:solidFill>
                <a:srgbClr val="821A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4" descr="hello_html_m3a8a2be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9863"/>
            <a:ext cx="8569325" cy="649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8100" y="774229"/>
            <a:ext cx="8828472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76375" y="14288"/>
            <a:ext cx="66246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«Иди только по тротуару!»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dorozhnieznaki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0"/>
            <a:ext cx="860425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8893175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000931-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187450" y="857796"/>
            <a:ext cx="8756662" cy="599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195513" y="188913"/>
            <a:ext cx="4392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821A08"/>
                </a:solidFill>
                <a:latin typeface="Times New Roman" pitchFamily="18" charset="0"/>
              </a:rPr>
              <a:t>«Не беги через дорогу!»</a:t>
            </a:r>
            <a:endParaRPr lang="ru-RU" sz="2400">
              <a:solidFill>
                <a:srgbClr val="821A08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" y="635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img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251</TotalTime>
  <Words>21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Trebuchet MS</vt:lpstr>
      <vt:lpstr>Georgia</vt:lpstr>
      <vt:lpstr>Calibri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Пешеходный переход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Tonakov</cp:lastModifiedBy>
  <cp:revision>16</cp:revision>
  <dcterms:created xsi:type="dcterms:W3CDTF">2016-03-15T13:11:33Z</dcterms:created>
  <dcterms:modified xsi:type="dcterms:W3CDTF">2020-11-08T11:11:03Z</dcterms:modified>
</cp:coreProperties>
</file>