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7" r:id="rId5"/>
    <p:sldId id="270" r:id="rId6"/>
    <p:sldId id="268" r:id="rId7"/>
    <p:sldId id="269" r:id="rId8"/>
    <p:sldId id="266" r:id="rId9"/>
    <p:sldId id="263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Наталья" initials="Н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33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18D2-1403-496F-BE8A-997BFB8ECD23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D550C-4BAF-4B97-8782-8E5C707FF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251520" y="260648"/>
            <a:ext cx="8640960" cy="640871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8" name="Picture 2" descr="ldw_af_ (84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7283960" cy="6200249"/>
          </a:xfrm>
          <a:prstGeom prst="rect">
            <a:avLst/>
          </a:prstGeom>
          <a:noFill/>
        </p:spPr>
      </p:pic>
      <p:pic>
        <p:nvPicPr>
          <p:cNvPr id="17" name="Picture 12" descr="ОСЕННИЙ ДЕКОР (80)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131840" cy="3186648"/>
          </a:xfrm>
          <a:prstGeom prst="rect">
            <a:avLst/>
          </a:prstGeom>
          <a:noFill/>
        </p:spPr>
      </p:pic>
      <p:pic>
        <p:nvPicPr>
          <p:cNvPr id="19" name="Picture 12" descr="ОСЕННИЙ ДЕКОР (80)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984756" y="-27404"/>
            <a:ext cx="3131840" cy="3186648"/>
          </a:xfrm>
          <a:prstGeom prst="rect">
            <a:avLst/>
          </a:prstGeom>
          <a:noFill/>
        </p:spPr>
      </p:pic>
      <p:pic>
        <p:nvPicPr>
          <p:cNvPr id="20" name="Picture 12" descr="ОСЕННИЙ ДЕКОР (80)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6012160" y="3671352"/>
            <a:ext cx="3131840" cy="3186648"/>
          </a:xfrm>
          <a:prstGeom prst="rect">
            <a:avLst/>
          </a:prstGeom>
          <a:noFill/>
        </p:spPr>
      </p:pic>
      <p:pic>
        <p:nvPicPr>
          <p:cNvPr id="13" name="Picture 12" descr="ОСЕННИЙ ДЕКОР (80)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7404" y="3698756"/>
            <a:ext cx="3131840" cy="318664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18D2-1403-496F-BE8A-997BFB8ECD23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D550C-4BAF-4B97-8782-8E5C707FF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Скругленный прямоугольник 9"/>
          <p:cNvSpPr/>
          <p:nvPr userDrawn="1"/>
        </p:nvSpPr>
        <p:spPr>
          <a:xfrm>
            <a:off x="251520" y="260648"/>
            <a:ext cx="8640960" cy="640871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130" name="Picture 10" descr="ОСЕННИЙ ДЕКОР (91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5157192"/>
            <a:ext cx="4762500" cy="1905000"/>
          </a:xfrm>
          <a:prstGeom prst="rect">
            <a:avLst/>
          </a:prstGeom>
          <a:noFill/>
        </p:spPr>
      </p:pic>
      <p:pic>
        <p:nvPicPr>
          <p:cNvPr id="12" name="Picture 2" descr="ldw_af_ (84)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20704109">
            <a:off x="611560" y="332656"/>
            <a:ext cx="7283960" cy="620024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18D2-1403-496F-BE8A-997BFB8ECD23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D550C-4BAF-4B97-8782-8E5C707FF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Скругленный прямоугольник 5"/>
          <p:cNvSpPr/>
          <p:nvPr userDrawn="1"/>
        </p:nvSpPr>
        <p:spPr>
          <a:xfrm>
            <a:off x="251520" y="260648"/>
            <a:ext cx="8640960" cy="640871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7" name="Picture 12" descr="ОСЕННИЙ ДЕКОР (80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31840" cy="3186648"/>
          </a:xfrm>
          <a:prstGeom prst="rect">
            <a:avLst/>
          </a:prstGeom>
          <a:noFill/>
        </p:spPr>
      </p:pic>
      <p:pic>
        <p:nvPicPr>
          <p:cNvPr id="8" name="Picture 8" descr="ОСЕННИЙ ДЕКОР (80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9411" y="3467537"/>
            <a:ext cx="3361053" cy="3419872"/>
          </a:xfrm>
          <a:prstGeom prst="rect">
            <a:avLst/>
          </a:prstGeom>
          <a:noFill/>
        </p:spPr>
      </p:pic>
      <p:pic>
        <p:nvPicPr>
          <p:cNvPr id="9" name="Picture 2" descr="ldw_af_ (84)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04664"/>
            <a:ext cx="7283960" cy="620024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418D2-1403-496F-BE8A-997BFB8ECD23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D550C-4BAF-4B97-8782-8E5C707FF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«</a:t>
            </a:r>
            <a:r>
              <a:rPr lang="ru-RU" sz="89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Осенние фантазии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»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221088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dirty="0"/>
          </a:p>
          <a:p>
            <a:pPr algn="r"/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 №14 «Затейники»</a:t>
            </a:r>
            <a:endParaRPr lang="ru-RU" sz="4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40437" y="2474311"/>
            <a:ext cx="626312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9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92696"/>
            <a:ext cx="4032448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Красавица-осень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в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гости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пришла!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Урожай отменный людям принесла.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Фантазиям нет ни конца и не края,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Фантазии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люди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везде применяют.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наш детский сад сторониться не стал.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Выставку поделок у себя собрал.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Трудились родители и малыши</a:t>
            </a:r>
          </a:p>
          <a:p>
            <a:pPr algn="ctr"/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поделки вложили частички души.</a:t>
            </a:r>
          </a:p>
          <a:p>
            <a:endParaRPr lang="ru-RU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-243408"/>
            <a:ext cx="4644516" cy="61926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955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701118"/>
            <a:ext cx="3685986" cy="2008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700808"/>
            <a:ext cx="721596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На дворе непогода, а может светит солнышко?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    –это незабываемое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года!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Она всегда в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разноцветных красках и с множеством сюрпризов,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всегда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преподносит нам свои дары. Но, кроме этого еще и открывает перед нами свои натуральные богатства.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нашем детском саду прошла ежегодная выставка поделок из природного материала 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"Осенние фантазии"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Выставка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 поделок организуется с </a:t>
            </a:r>
            <a:r>
              <a:rPr lang="ru-RU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целью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активизации совместного творчества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воспитанников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и их родителей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548680"/>
            <a:ext cx="66398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ВЫСТАВКА ПОДЕЛОК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953706"/>
            <a:ext cx="13904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Осень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32961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1"/>
            <a:ext cx="4355529" cy="5807372"/>
          </a:xfrm>
          <a:prstGeom prst="rect">
            <a:avLst/>
          </a:prstGeom>
          <a:noFill/>
          <a:ln>
            <a:noFill/>
          </a:ln>
          <a:effectLst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04048" y="836712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35488" y="1598003"/>
            <a:ext cx="460851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cap="none" spc="0" dirty="0">
                <a:ln w="1905"/>
                <a:solidFill>
                  <a:srgbClr val="FF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Осенний букет,</a:t>
            </a:r>
            <a:r>
              <a:rPr lang="ru-RU" sz="40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 особого цвета,</a:t>
            </a:r>
            <a:br>
              <a:rPr lang="ru-RU" sz="40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нём краски и запах</a:t>
            </a:r>
            <a:br>
              <a:rPr lang="ru-RU" sz="40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i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ушедшего лета.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353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01416"/>
            <a:ext cx="7376332" cy="525658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61827" y="58942"/>
            <a:ext cx="7426823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Утром мы во двор идем —</a:t>
            </a:r>
            <a:b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Листья сыплются дождём,</a:t>
            </a:r>
            <a:b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 ногами шелестят</a:t>
            </a:r>
            <a:b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 летят… летят… летят…</a:t>
            </a:r>
          </a:p>
        </p:txBody>
      </p:sp>
    </p:spTree>
    <p:extLst>
      <p:ext uri="{BB962C8B-B14F-4D97-AF65-F5344CB8AC3E}">
        <p14:creationId xmlns:p14="http://schemas.microsoft.com/office/powerpoint/2010/main" val="82065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23755"/>
            <a:ext cx="6120680" cy="459051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23143" y="4509120"/>
            <a:ext cx="569771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ноябре лесные звери </a:t>
            </a:r>
            <a:endParaRPr lang="ru-RU" sz="2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Закрывают </a:t>
            </a:r>
            <a:r>
              <a: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своих домиках </a:t>
            </a:r>
            <a:r>
              <a: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двери. </a:t>
            </a:r>
            <a:endParaRPr lang="ru-RU" sz="2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Бурый </a:t>
            </a:r>
            <a:r>
              <a: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мишка до весны 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Будет </a:t>
            </a:r>
            <a:r>
              <a: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спать и видеть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сны.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683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7004750" cy="52535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4293096"/>
            <a:ext cx="6196440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Улетают из осени птицы,</a:t>
            </a:r>
            <a:br>
              <a: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Улетают туда где весна.</a:t>
            </a:r>
            <a:br>
              <a: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Чтобы снова назад возвратиться,</a:t>
            </a:r>
            <a:br>
              <a: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Когда лес вновь проснётся от сна.</a:t>
            </a:r>
          </a:p>
        </p:txBody>
      </p:sp>
    </p:spTree>
    <p:extLst>
      <p:ext uri="{BB962C8B-B14F-4D97-AF65-F5344CB8AC3E}">
        <p14:creationId xmlns:p14="http://schemas.microsoft.com/office/powerpoint/2010/main" val="284978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27984" y="644933"/>
            <a:ext cx="3816424" cy="4832092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Творчество родителей с малышами вдохновило нас 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коллективную работу…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36294"/>
            <a:ext cx="4038746" cy="5384994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126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76672"/>
            <a:ext cx="4680520" cy="6240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21850" y="0"/>
            <a:ext cx="590257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Осенние фантазии</a:t>
            </a:r>
          </a:p>
          <a:p>
            <a:pPr algn="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14 группы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151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162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«Осенние фантазии»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шаблона</dc:title>
  <dc:creator>Наталья</dc:creator>
  <cp:lastModifiedBy>user</cp:lastModifiedBy>
  <cp:revision>25</cp:revision>
  <dcterms:created xsi:type="dcterms:W3CDTF">2014-07-23T15:10:30Z</dcterms:created>
  <dcterms:modified xsi:type="dcterms:W3CDTF">2020-11-08T18:54:00Z</dcterms:modified>
</cp:coreProperties>
</file>