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6" r:id="rId4"/>
    <p:sldId id="260" r:id="rId5"/>
    <p:sldId id="261" r:id="rId6"/>
    <p:sldId id="262" r:id="rId7"/>
    <p:sldId id="257" r:id="rId8"/>
    <p:sldId id="263" r:id="rId9"/>
    <p:sldId id="266" r:id="rId10"/>
    <p:sldId id="264" r:id="rId11"/>
    <p:sldId id="265" r:id="rId12"/>
    <p:sldId id="267" r:id="rId13"/>
    <p:sldId id="268" r:id="rId1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906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AB17-2688-4315-8ECE-83F9B0D517E9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9F83C-BEBD-4691-905F-530A9FA6D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029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AB17-2688-4315-8ECE-83F9B0D517E9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9F83C-BEBD-4691-905F-530A9FA6D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980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AB17-2688-4315-8ECE-83F9B0D517E9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9F83C-BEBD-4691-905F-530A9FA6D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091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AB17-2688-4315-8ECE-83F9B0D517E9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9F83C-BEBD-4691-905F-530A9FA6D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623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AB17-2688-4315-8ECE-83F9B0D517E9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9F83C-BEBD-4691-905F-530A9FA6D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829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AB17-2688-4315-8ECE-83F9B0D517E9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9F83C-BEBD-4691-905F-530A9FA6D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879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AB17-2688-4315-8ECE-83F9B0D517E9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9F83C-BEBD-4691-905F-530A9FA6D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063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AB17-2688-4315-8ECE-83F9B0D517E9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9F83C-BEBD-4691-905F-530A9FA6D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03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AB17-2688-4315-8ECE-83F9B0D517E9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9F83C-BEBD-4691-905F-530A9FA6D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049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AB17-2688-4315-8ECE-83F9B0D517E9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9F83C-BEBD-4691-905F-530A9FA6D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973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AB17-2688-4315-8ECE-83F9B0D517E9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9F83C-BEBD-4691-905F-530A9FA6D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887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4AB17-2688-4315-8ECE-83F9B0D517E9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9F83C-BEBD-4691-905F-530A9FA6D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766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sus\Desktop\осень\IMG_20190803_1854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82" y="1259632"/>
            <a:ext cx="5742638" cy="741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3791" y="370855"/>
            <a:ext cx="52797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Осенний букет в вазе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732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sus\Desktop\слад\IMG_20190803_17404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1" t="8708" b="4242"/>
          <a:stretch/>
        </p:blipFill>
        <p:spPr bwMode="auto">
          <a:xfrm>
            <a:off x="188640" y="1619672"/>
            <a:ext cx="388891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Asus\Desktop\слад\IMG_20190803_17421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9" t="9347" r="6858" b="2424"/>
          <a:stretch/>
        </p:blipFill>
        <p:spPr bwMode="auto">
          <a:xfrm>
            <a:off x="3148778" y="3995936"/>
            <a:ext cx="3567742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6104" y="511474"/>
            <a:ext cx="59075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Приклеиваем на веточки листья.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056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sus\Desktop\слад\IMG_20190803_1744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9" b="3466"/>
          <a:stretch/>
        </p:blipFill>
        <p:spPr bwMode="auto">
          <a:xfrm>
            <a:off x="289957" y="1763688"/>
            <a:ext cx="3335290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Asus\Desktop\слад\IMG_20190803_17521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1" t="5891" r="4864" b="3003"/>
          <a:stretch/>
        </p:blipFill>
        <p:spPr bwMode="auto">
          <a:xfrm>
            <a:off x="3429000" y="3851918"/>
            <a:ext cx="3191070" cy="50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2391" y="219277"/>
            <a:ext cx="57935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Постепенно доклеиваем листья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все ветки.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617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sus\Desktop\слад\IMG_20190803_17592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6" r="3081" b="5213"/>
          <a:stretch/>
        </p:blipFill>
        <p:spPr bwMode="auto">
          <a:xfrm>
            <a:off x="476672" y="1763688"/>
            <a:ext cx="5662871" cy="712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8640" y="314817"/>
            <a:ext cx="10041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Фломастером прорисовываем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прожилки на листьях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247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sus\Desktop\слад\IMG_20190803_17592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5" t="5190" r="7798" b="4902"/>
          <a:stretch/>
        </p:blipFill>
        <p:spPr bwMode="auto">
          <a:xfrm>
            <a:off x="20892" y="1619672"/>
            <a:ext cx="3430420" cy="532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Asus\Desktop\слад\IMG_20190803_18543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5" t="7327" r="10070" b="3475"/>
          <a:stretch/>
        </p:blipFill>
        <p:spPr bwMode="auto">
          <a:xfrm>
            <a:off x="2708920" y="3074842"/>
            <a:ext cx="399350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0648" y="314912"/>
            <a:ext cx="564231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 цвета фона зависит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восприятие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работы.  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462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слад\IMG_20190803_1711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" y="3779912"/>
            <a:ext cx="5832648" cy="405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5395" y="539552"/>
            <a:ext cx="6468053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Изготовляем листья.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Из цветной бумаги , подходящего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для осени цвета , подготавливаем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(вырезаем)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квадраты.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314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sus\Desktop\слад\IMG_20190803_17202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5" t="22222" r="16397" b="19100"/>
          <a:stretch/>
        </p:blipFill>
        <p:spPr bwMode="auto">
          <a:xfrm>
            <a:off x="239879" y="960747"/>
            <a:ext cx="1362270" cy="1521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sus\Desktop\слад\IMG_20190803_17203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0" t="22854" r="20971" b="17813"/>
          <a:stretch/>
        </p:blipFill>
        <p:spPr bwMode="auto">
          <a:xfrm>
            <a:off x="2308683" y="960746"/>
            <a:ext cx="1245343" cy="1521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sus\Desktop\слад\IMG_20190803_17204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7" t="18820" r="15050" b="18081"/>
          <a:stretch/>
        </p:blipFill>
        <p:spPr bwMode="auto">
          <a:xfrm>
            <a:off x="4149080" y="967997"/>
            <a:ext cx="1338171" cy="151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sus\Desktop\слад\IMG_20190803_172049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7" t="19408" r="24575" b="11504"/>
          <a:stretch/>
        </p:blipFill>
        <p:spPr bwMode="auto">
          <a:xfrm>
            <a:off x="239879" y="3172631"/>
            <a:ext cx="1338171" cy="1866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Asus\Desktop\слад\IMG_20190803_172059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3" t="17700" r="22478" b="13756"/>
          <a:stretch/>
        </p:blipFill>
        <p:spPr bwMode="auto">
          <a:xfrm>
            <a:off x="239880" y="5565153"/>
            <a:ext cx="1338170" cy="195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93811" y="132004"/>
            <a:ext cx="568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Складываем лист по схеме: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8921" y="2843808"/>
            <a:ext cx="4521721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-квадрат перегибаем по диагонали;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-углы сгибаем к вертикальной линии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перегиба;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88921" y="6539390"/>
            <a:ext cx="40163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-переворачиваем деталь- лист готов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210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sus\Desktop\слад\IMG_20190803_17124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9" r="4985" b="8676"/>
          <a:stretch/>
        </p:blipFill>
        <p:spPr bwMode="auto">
          <a:xfrm rot="16200000">
            <a:off x="3317669" y="1781428"/>
            <a:ext cx="2514398" cy="377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sus\Desktop\слад\IMG_20190803_1714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74240" y="3271658"/>
            <a:ext cx="2182492" cy="377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sus\Desktop\слад\IMG_20190803_17153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7" b="6510"/>
          <a:stretch/>
        </p:blipFill>
        <p:spPr bwMode="auto">
          <a:xfrm rot="16200000">
            <a:off x="3484599" y="5309380"/>
            <a:ext cx="2036744" cy="391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7954" y="395536"/>
            <a:ext cx="61611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Так же сворачиваем все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остальные цветные квадраты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листьев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251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sus\Desktop\слад\IMG_20190803_17215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1" b="18250"/>
          <a:stretch/>
        </p:blipFill>
        <p:spPr bwMode="auto">
          <a:xfrm>
            <a:off x="764704" y="2123728"/>
            <a:ext cx="5112568" cy="6739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2656" y="469285"/>
            <a:ext cx="59739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шаблону вырезаем вазу и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отгибаем бортики для клея.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17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Users\Asus\Desktop\слад\IMG_20190803_17233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51" b="3224"/>
          <a:stretch/>
        </p:blipFill>
        <p:spPr bwMode="auto">
          <a:xfrm>
            <a:off x="836712" y="3059832"/>
            <a:ext cx="496855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2656" y="323528"/>
            <a:ext cx="598715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фона выбираем картон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холодных оттенков: голубой,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синий, фиолетовый.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752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sus\Desktop\слад\IMG_20190803_1723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184" y="2555776"/>
            <a:ext cx="4374485" cy="583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4704" y="602026"/>
            <a:ext cx="56954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Делаем заготовки веточек.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Вырезаем из коричневой или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чёрной бумаги тонкие полоски.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082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Asus\Desktop\слад\IMG_20190803_17301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0" t="11182" r="4135" b="7538"/>
          <a:stretch/>
        </p:blipFill>
        <p:spPr bwMode="auto">
          <a:xfrm rot="16200000">
            <a:off x="428899" y="3107605"/>
            <a:ext cx="6262672" cy="4438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0688" y="306521"/>
            <a:ext cx="54446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Приклеиваем вазу на фон,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придавая ей объём.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85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sus\Desktop\слад\IMG_20190803_17341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7" t="4739" r="7679" b="6100"/>
          <a:stretch/>
        </p:blipFill>
        <p:spPr bwMode="auto">
          <a:xfrm>
            <a:off x="1101012" y="2267744"/>
            <a:ext cx="4572000" cy="643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6712" y="1187624"/>
            <a:ext cx="53013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Вставляем в вазу веточки.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8817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138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12</cp:revision>
  <dcterms:created xsi:type="dcterms:W3CDTF">2019-10-13T20:27:37Z</dcterms:created>
  <dcterms:modified xsi:type="dcterms:W3CDTF">2019-11-12T15:50:43Z</dcterms:modified>
</cp:coreProperties>
</file>