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276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9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09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048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391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884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661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643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021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386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74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36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598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668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031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417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47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0F32F-0643-4F7F-B0E9-0505D697B94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8445B-D04C-438B-9332-46A9D906F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4897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18EABCB-4F4E-48A9-AD63-BAEFDE098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D26779-5674-4719-A058-98F20ED7F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1555" y="1691199"/>
            <a:ext cx="10353761" cy="1326321"/>
          </a:xfrm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6600" b="0" cap="none" dirty="0">
                <a:ln w="0"/>
                <a:solidFill>
                  <a:schemeClr val="bg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ПЕРВОЦВЕТЫ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775630-BF70-4D92-92FC-83D3672E68E4}"/>
              </a:ext>
            </a:extLst>
          </p:cNvPr>
          <p:cNvSpPr txBox="1"/>
          <p:nvPr/>
        </p:nvSpPr>
        <p:spPr>
          <a:xfrm>
            <a:off x="5806440" y="603504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учитель-логопед Геращенко А.А </a:t>
            </a:r>
          </a:p>
        </p:txBody>
      </p:sp>
    </p:spTree>
    <p:extLst>
      <p:ext uri="{BB962C8B-B14F-4D97-AF65-F5344CB8AC3E}">
        <p14:creationId xmlns:p14="http://schemas.microsoft.com/office/powerpoint/2010/main" val="2259057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3DC7EDF-7B88-407F-9B52-7CCF67A39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3F0E99-9CAB-459E-AAE9-07548A8C297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78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D76A4BE-C3FC-4A40-B52A-3414A611D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 </a:t>
            </a:r>
            <a:br>
              <a:rPr lang="ru-RU"/>
            </a:br>
            <a:r>
              <a:rPr lang="ru-RU" sz="3100">
                <a:latin typeface="Verdana" panose="020B0604030504040204" pitchFamily="34" charset="0"/>
                <a:ea typeface="Verdana" panose="020B0604030504040204" pitchFamily="34" charset="0"/>
              </a:rPr>
              <a:t>Как только солнышко своими яркими лучами согревает землю и образует первые проталины – расцветает   </a:t>
            </a:r>
            <a:r>
              <a:rPr lang="ru-RU" sz="3000" b="1">
                <a:latin typeface="Verdana" panose="020B0604030504040204" pitchFamily="34" charset="0"/>
                <a:ea typeface="Verdana" panose="020B0604030504040204" pitchFamily="34" charset="0"/>
              </a:rPr>
              <a:t>подснежник</a:t>
            </a:r>
            <a:r>
              <a:rPr lang="ru-RU" sz="4000" b="1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br>
              <a:rPr lang="ru-RU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6733759-90ED-4889-8700-2F137FFF86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17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80F5760-D99C-4FF4-AA62-FEEDBBD56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6C54B2-0FC4-48D3-87D9-48F07E7D3DC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449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CD57293-E0A4-4505-8EAA-CD21B734A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B412D52-F365-4FFF-956B-5D0382B0DE9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730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AFC1BA9-091E-49D0-9A47-021CCF61F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330F99-D0C7-43FE-851B-55E66A32FB6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0747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13</TotalTime>
  <Words>26</Words>
  <Application>Microsoft Office PowerPoint</Application>
  <PresentationFormat>Широкоэкранный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Bookman Old Style</vt:lpstr>
      <vt:lpstr>Rockwell</vt:lpstr>
      <vt:lpstr>Times New Roman</vt:lpstr>
      <vt:lpstr>Verdana</vt:lpstr>
      <vt:lpstr>Damask</vt:lpstr>
      <vt:lpstr>ПЕРВОЦВЕТЫ</vt:lpstr>
      <vt:lpstr>Презентация PowerPoint</vt:lpstr>
      <vt:lpstr>  Как только солнышко своими яркими лучами согревает землю и образует первые проталины – расцветает   подснежник.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пчелка</dc:creator>
  <cp:lastModifiedBy>Anastasia .</cp:lastModifiedBy>
  <cp:revision>4</cp:revision>
  <dcterms:created xsi:type="dcterms:W3CDTF">2020-04-22T14:25:01Z</dcterms:created>
  <dcterms:modified xsi:type="dcterms:W3CDTF">2020-11-07T21:16:39Z</dcterms:modified>
</cp:coreProperties>
</file>