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70" r:id="rId4"/>
    <p:sldId id="260" r:id="rId5"/>
    <p:sldId id="280" r:id="rId6"/>
    <p:sldId id="281" r:id="rId7"/>
    <p:sldId id="284" r:id="rId8"/>
    <p:sldId id="285" r:id="rId9"/>
    <p:sldId id="279" r:id="rId10"/>
    <p:sldId id="286" r:id="rId11"/>
    <p:sldId id="261" r:id="rId12"/>
    <p:sldId id="265" r:id="rId13"/>
    <p:sldId id="268" r:id="rId14"/>
    <p:sldId id="277" r:id="rId15"/>
    <p:sldId id="266" r:id="rId16"/>
    <p:sldId id="259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4F37C-B9C8-4103-B7D8-4A4380E797EB}" type="datetimeFigureOut">
              <a:rPr lang="ru-RU" smtClean="0"/>
              <a:pPr/>
              <a:t>08.11.2020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90E947-1EF6-422D-B167-E7D4F050A3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4F37C-B9C8-4103-B7D8-4A4380E797EB}" type="datetimeFigureOut">
              <a:rPr lang="ru-RU" smtClean="0"/>
              <a:pPr/>
              <a:t>08.11.2020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90E947-1EF6-422D-B167-E7D4F050A3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4F37C-B9C8-4103-B7D8-4A4380E797EB}" type="datetimeFigureOut">
              <a:rPr lang="ru-RU" smtClean="0"/>
              <a:pPr/>
              <a:t>08.11.2020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90E947-1EF6-422D-B167-E7D4F050A3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4F37C-B9C8-4103-B7D8-4A4380E797EB}" type="datetimeFigureOut">
              <a:rPr lang="ru-RU" smtClean="0"/>
              <a:pPr/>
              <a:t>08.11.2020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90E947-1EF6-422D-B167-E7D4F050A3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4F37C-B9C8-4103-B7D8-4A4380E797EB}" type="datetimeFigureOut">
              <a:rPr lang="ru-RU" smtClean="0"/>
              <a:pPr/>
              <a:t>08.11.2020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90E947-1EF6-422D-B167-E7D4F050A3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4F37C-B9C8-4103-B7D8-4A4380E797EB}" type="datetimeFigureOut">
              <a:rPr lang="ru-RU" smtClean="0"/>
              <a:pPr/>
              <a:t>08.11.2020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90E947-1EF6-422D-B167-E7D4F050A3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4F37C-B9C8-4103-B7D8-4A4380E797EB}" type="datetimeFigureOut">
              <a:rPr lang="ru-RU" smtClean="0"/>
              <a:pPr/>
              <a:t>08.11.2020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90E947-1EF6-422D-B167-E7D4F050A3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4F37C-B9C8-4103-B7D8-4A4380E797EB}" type="datetimeFigureOut">
              <a:rPr lang="ru-RU" smtClean="0"/>
              <a:pPr/>
              <a:t>08.11.2020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90E947-1EF6-422D-B167-E7D4F050A3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4F37C-B9C8-4103-B7D8-4A4380E797EB}" type="datetimeFigureOut">
              <a:rPr lang="ru-RU" smtClean="0"/>
              <a:pPr/>
              <a:t>08.11.2020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90E947-1EF6-422D-B167-E7D4F050A3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4F37C-B9C8-4103-B7D8-4A4380E797EB}" type="datetimeFigureOut">
              <a:rPr lang="ru-RU" smtClean="0"/>
              <a:pPr/>
              <a:t>08.11.2020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90E947-1EF6-422D-B167-E7D4F050A3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4F37C-B9C8-4103-B7D8-4A4380E797EB}" type="datetimeFigureOut">
              <a:rPr lang="ru-RU" smtClean="0"/>
              <a:pPr/>
              <a:t>08.11.2020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90E947-1EF6-422D-B167-E7D4F050A3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94F37C-B9C8-4103-B7D8-4A4380E797EB}" type="datetimeFigureOut">
              <a:rPr lang="ru-RU" smtClean="0"/>
              <a:pPr/>
              <a:t>08.11.2020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90E947-1EF6-422D-B167-E7D4F050A3B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928670"/>
            <a:ext cx="7815290" cy="2671780"/>
          </a:xfrm>
        </p:spPr>
        <p:txBody>
          <a:bodyPr>
            <a:normAutofit/>
          </a:bodyPr>
          <a:lstStyle/>
          <a:p>
            <a:r>
              <a:rPr lang="ru-RU" dirty="0" smtClean="0"/>
              <a:t> Влияние мультфильмов в нравственном воспитании дошкольников</a:t>
            </a:r>
            <a:endParaRPr lang="ru-RU" dirty="0"/>
          </a:p>
        </p:txBody>
      </p:sp>
      <p:sp useBgFill="1"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r"/>
            <a:r>
              <a:rPr lang="ru-RU" dirty="0" smtClean="0">
                <a:solidFill>
                  <a:schemeClr val="tx1"/>
                </a:solidFill>
              </a:rPr>
              <a:t>Осокина Н.Л.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1026" name="Picture 2" descr="C:\Users\ытщц\Desktop\мульт\imag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4414" y="3357562"/>
            <a:ext cx="3810000" cy="27717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ытщц\Desktop\мульт\img1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ытщц\Desktop\мульт\68005_60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25"/>
            <a:ext cx="9144000" cy="697234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ытщц\Desktop\мульт\d824e4335f0b72dfff3e954c0ca89825_ffd1206622cbfd16605c4ab2f011e00e.jpg"/>
          <p:cNvPicPr>
            <a:picLocks noChangeAspect="1" noChangeArrowheads="1"/>
          </p:cNvPicPr>
          <p:nvPr/>
        </p:nvPicPr>
        <p:blipFill>
          <a:blip r:embed="rId2"/>
          <a:srcRect l="10091" t="5000" r="8715" b="21250"/>
          <a:stretch>
            <a:fillRect/>
          </a:stretch>
        </p:blipFill>
        <p:spPr bwMode="auto">
          <a:xfrm>
            <a:off x="1428728" y="428604"/>
            <a:ext cx="6215106" cy="621510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:\Users\ытщц\Desktop\мульт\img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ытщц\Desktop\мульт\x_2e3d894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500042"/>
            <a:ext cx="7670800" cy="57531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ытщц\Desktop\мульт\imag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2000" y="657225"/>
            <a:ext cx="7620000" cy="55435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ытщц\Desktop\мульт\01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ытщц\Desktop\Новая папка (2)\img8 (1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2000" y="571500"/>
            <a:ext cx="7620000" cy="571500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C:\Users\ытщц\Desktop\мульт\img1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8000" y="381000"/>
            <a:ext cx="8128000" cy="6096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ытщц\Desktop\мульт\01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ытщц\Desktop\tom_i_djerri1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214290"/>
            <a:ext cx="3948116" cy="2672914"/>
          </a:xfrm>
          <a:prstGeom prst="rect">
            <a:avLst/>
          </a:prstGeom>
          <a:noFill/>
        </p:spPr>
      </p:pic>
      <p:pic>
        <p:nvPicPr>
          <p:cNvPr id="1028" name="Picture 4" descr="C:\Users\ытщц\Desktop\Том-и-Джерри-Мультфильмы-гиф-спорт-2583901.jpe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0" y="214290"/>
            <a:ext cx="4071950" cy="3172728"/>
          </a:xfrm>
          <a:prstGeom prst="rect">
            <a:avLst/>
          </a:prstGeom>
          <a:noFill/>
        </p:spPr>
      </p:pic>
      <p:pic>
        <p:nvPicPr>
          <p:cNvPr id="1029" name="Picture 5" descr="C:\Users\ытщц\Desktop\maxresdefault (1)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282" y="3714752"/>
            <a:ext cx="4325925" cy="2433333"/>
          </a:xfrm>
          <a:prstGeom prst="rect">
            <a:avLst/>
          </a:prstGeom>
          <a:noFill/>
        </p:spPr>
      </p:pic>
      <p:pic>
        <p:nvPicPr>
          <p:cNvPr id="1032" name="Picture 8" descr="C:\Users\ытщц\Desktop\47_masha_kartinki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000628" y="3500438"/>
            <a:ext cx="3857620" cy="264723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ытщц\Desktop\wpid-photo-20141210214127682.jpg"/>
          <p:cNvPicPr>
            <a:picLocks noChangeAspect="1" noChangeArrowheads="1"/>
          </p:cNvPicPr>
          <p:nvPr/>
        </p:nvPicPr>
        <p:blipFill>
          <a:blip r:embed="rId2"/>
          <a:srcRect l="11615" t="2212" r="12057"/>
          <a:stretch>
            <a:fillRect/>
          </a:stretch>
        </p:blipFill>
        <p:spPr bwMode="auto">
          <a:xfrm>
            <a:off x="357158" y="285728"/>
            <a:ext cx="3286148" cy="3157534"/>
          </a:xfrm>
          <a:prstGeom prst="rect">
            <a:avLst/>
          </a:prstGeom>
          <a:noFill/>
        </p:spPr>
      </p:pic>
      <p:pic>
        <p:nvPicPr>
          <p:cNvPr id="2052" name="Picture 4" descr="C:\Users\ытщц\Desktop\615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43372" y="642918"/>
            <a:ext cx="4164013" cy="2341563"/>
          </a:xfrm>
          <a:prstGeom prst="rect">
            <a:avLst/>
          </a:prstGeom>
          <a:noFill/>
        </p:spPr>
      </p:pic>
      <p:pic>
        <p:nvPicPr>
          <p:cNvPr id="2053" name="Picture 5" descr="C:\Users\ытщц\Desktop\13_kartinki_masha_i_medved_1817064431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071934" y="3500438"/>
            <a:ext cx="4786314" cy="2692302"/>
          </a:xfrm>
          <a:prstGeom prst="rect">
            <a:avLst/>
          </a:prstGeom>
          <a:noFill/>
        </p:spPr>
      </p:pic>
      <p:pic>
        <p:nvPicPr>
          <p:cNvPr id="5" name="Picture 2" descr="C:\Users\ытщц\Desktop\мульт\подмена-образов-346x237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28596" y="3786190"/>
            <a:ext cx="3295650" cy="22574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ытщц\Desktop\img_573306003a49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428604"/>
            <a:ext cx="6685893" cy="3659513"/>
          </a:xfrm>
          <a:prstGeom prst="rect">
            <a:avLst/>
          </a:prstGeom>
          <a:noFill/>
        </p:spPr>
      </p:pic>
      <p:pic>
        <p:nvPicPr>
          <p:cNvPr id="4099" name="Picture 3" descr="C:\Users\ытщц\Desktop\multik_31_small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57752" y="2816348"/>
            <a:ext cx="4066127" cy="3773366"/>
          </a:xfrm>
          <a:prstGeom prst="rect">
            <a:avLst/>
          </a:prstGeom>
          <a:noFill/>
        </p:spPr>
      </p:pic>
      <p:pic>
        <p:nvPicPr>
          <p:cNvPr id="4100" name="Picture 4" descr="C:\Users\ытщц\Desktop\multik_158_small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57224" y="3857628"/>
            <a:ext cx="3619520" cy="257136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ытщц\Desktop\0016-016-Mamontenok.jpg"/>
          <p:cNvPicPr>
            <a:picLocks noChangeAspect="1" noChangeArrowheads="1"/>
          </p:cNvPicPr>
          <p:nvPr/>
        </p:nvPicPr>
        <p:blipFill>
          <a:blip r:embed="rId2"/>
          <a:srcRect l="19791" t="16666" r="15625" b="11111"/>
          <a:stretch>
            <a:fillRect/>
          </a:stretch>
        </p:blipFill>
        <p:spPr bwMode="auto">
          <a:xfrm>
            <a:off x="4643438" y="214290"/>
            <a:ext cx="4143372" cy="3475086"/>
          </a:xfrm>
          <a:prstGeom prst="rect">
            <a:avLst/>
          </a:prstGeom>
          <a:noFill/>
        </p:spPr>
      </p:pic>
      <p:pic>
        <p:nvPicPr>
          <p:cNvPr id="5123" name="Picture 3" descr="C:\Users\ытщц\Desktop\9710795_orig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58598" y="3429000"/>
            <a:ext cx="4185402" cy="3162304"/>
          </a:xfrm>
          <a:prstGeom prst="rect">
            <a:avLst/>
          </a:prstGeom>
          <a:noFill/>
        </p:spPr>
      </p:pic>
      <p:pic>
        <p:nvPicPr>
          <p:cNvPr id="5124" name="Picture 4" descr="C:\Users\ытщц\Desktop\9746c016bf0083a0e49d1f7bdcbba662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282" y="3429000"/>
            <a:ext cx="4738694" cy="2985377"/>
          </a:xfrm>
          <a:prstGeom prst="rect">
            <a:avLst/>
          </a:prstGeom>
          <a:noFill/>
        </p:spPr>
      </p:pic>
      <p:pic>
        <p:nvPicPr>
          <p:cNvPr id="5" name="Picture 2" descr="C:\Users\ытщц\Desktop\337618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42910" y="357166"/>
            <a:ext cx="3833806" cy="287535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ытщц\Desktop\68ee012252bca170a94f1299eb3bfa7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429124" y="3143248"/>
            <a:ext cx="4452947" cy="3336285"/>
          </a:xfrm>
          <a:prstGeom prst="rect">
            <a:avLst/>
          </a:prstGeom>
          <a:noFill/>
        </p:spPr>
      </p:pic>
      <p:pic>
        <p:nvPicPr>
          <p:cNvPr id="9219" name="Picture 3" descr="C:\Users\ытщц\Desktop\20-horoshih-vyskazyvanij-iz-sovetskih-multfilmov-kotorye-my-pomnim-do-sih-por_00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285728"/>
            <a:ext cx="3528606" cy="3424239"/>
          </a:xfrm>
          <a:prstGeom prst="rect">
            <a:avLst/>
          </a:prstGeom>
          <a:noFill/>
        </p:spPr>
      </p:pic>
      <p:pic>
        <p:nvPicPr>
          <p:cNvPr id="9220" name="Picture 4" descr="C:\Users\ытщц\Desktop\6034110-11-650-a542d8629a-1484578068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429124" y="285728"/>
            <a:ext cx="3477020" cy="2605090"/>
          </a:xfrm>
          <a:prstGeom prst="rect">
            <a:avLst/>
          </a:prstGeom>
          <a:noFill/>
        </p:spPr>
      </p:pic>
      <p:pic>
        <p:nvPicPr>
          <p:cNvPr id="9221" name="Picture 5" descr="C:\Users\ытщц\Desktop\1466264789_4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85720" y="4143380"/>
            <a:ext cx="3810000" cy="19954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170</TotalTime>
  <Words>10</Words>
  <Application>Microsoft Office PowerPoint</Application>
  <PresentationFormat>Экран (4:3)</PresentationFormat>
  <Paragraphs>2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 Влияние мультфильмов в нравственном воспитании дошкольников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ытщц</dc:creator>
  <cp:lastModifiedBy>ытщц</cp:lastModifiedBy>
  <cp:revision>20</cp:revision>
  <dcterms:created xsi:type="dcterms:W3CDTF">2018-04-01T12:11:52Z</dcterms:created>
  <dcterms:modified xsi:type="dcterms:W3CDTF">2020-11-08T09:14:24Z</dcterms:modified>
</cp:coreProperties>
</file>