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58" r:id="rId10"/>
    <p:sldId id="259" r:id="rId11"/>
    <p:sldId id="261" r:id="rId12"/>
    <p:sldId id="260" r:id="rId13"/>
    <p:sldId id="263" r:id="rId14"/>
    <p:sldId id="265" r:id="rId15"/>
    <p:sldId id="274" r:id="rId16"/>
    <p:sldId id="273" r:id="rId17"/>
    <p:sldId id="257" r:id="rId18"/>
    <p:sldId id="262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6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7A53-BAA4-4880-8CC3-B950B95F2B5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DA7-0E3F-4DA7-A4E4-2AB8FA337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7A53-BAA4-4880-8CC3-B950B95F2B5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DA7-0E3F-4DA7-A4E4-2AB8FA337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7A53-BAA4-4880-8CC3-B950B95F2B5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DA7-0E3F-4DA7-A4E4-2AB8FA337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7A53-BAA4-4880-8CC3-B950B95F2B5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DA7-0E3F-4DA7-A4E4-2AB8FA337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7A53-BAA4-4880-8CC3-B950B95F2B5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DA7-0E3F-4DA7-A4E4-2AB8FA337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7A53-BAA4-4880-8CC3-B950B95F2B5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DA7-0E3F-4DA7-A4E4-2AB8FA337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7A53-BAA4-4880-8CC3-B950B95F2B5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DA7-0E3F-4DA7-A4E4-2AB8FA337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7A53-BAA4-4880-8CC3-B950B95F2B5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DA7-0E3F-4DA7-A4E4-2AB8FA337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7A53-BAA4-4880-8CC3-B950B95F2B5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DA7-0E3F-4DA7-A4E4-2AB8FA337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7A53-BAA4-4880-8CC3-B950B95F2B5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DA7-0E3F-4DA7-A4E4-2AB8FA337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7A53-BAA4-4880-8CC3-B950B95F2B5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3C9DA7-0E3F-4DA7-A4E4-2AB8FA3372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6B7A53-BAA4-4880-8CC3-B950B95F2B5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3C9DA7-0E3F-4DA7-A4E4-2AB8FA3372F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LA ENCUESTA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n-US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descubrimientos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geográficos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3291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¿Qué hizo Cristóbal Colón?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916832"/>
            <a:ext cx="3993526" cy="4389437"/>
          </a:xfrm>
        </p:spPr>
      </p:pic>
      <p:sp>
        <p:nvSpPr>
          <p:cNvPr id="7" name="TextBox 6"/>
          <p:cNvSpPr txBox="1"/>
          <p:nvPr/>
        </p:nvSpPr>
        <p:spPr>
          <a:xfrm>
            <a:off x="5436096" y="2492896"/>
            <a:ext cx="34563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Cristóbal Colón descubrió América Latina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0436267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652904"/>
          </a:xfrm>
        </p:spPr>
        <p:txBody>
          <a:bodyPr>
            <a:normAutofit/>
          </a:bodyPr>
          <a:lstStyle/>
          <a:p>
            <a:r>
              <a:rPr lang="es-ES" dirty="0" smtClean="0"/>
              <a:t>LA FECHA DEL DESCUBRIMIENTO DE AMÉRICA LATINA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365104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 smtClean="0"/>
              <a:t>EL 12 DE OCTUBRE DE 1492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26201342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692696"/>
            <a:ext cx="7854696" cy="4464496"/>
          </a:xfrm>
        </p:spPr>
        <p:txBody>
          <a:bodyPr/>
          <a:lstStyle/>
          <a:p>
            <a:endParaRPr lang="es-ES" dirty="0" smtClean="0"/>
          </a:p>
          <a:p>
            <a:r>
              <a:rPr lang="es-ES" dirty="0" smtClean="0"/>
              <a:t>¿En qué países de América Latina se habla el español?</a:t>
            </a:r>
          </a:p>
          <a:p>
            <a:endParaRPr lang="es-ES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132856"/>
            <a:ext cx="3743131" cy="19511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2132857"/>
            <a:ext cx="3419872" cy="19511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80758" y="4581128"/>
            <a:ext cx="3475417" cy="20162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4221088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VENEZUELA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353944" y="4221088"/>
            <a:ext cx="2682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GUATEMALA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353944" y="6237312"/>
            <a:ext cx="2682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PARAGUAY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9296852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052736"/>
            <a:ext cx="4176464" cy="2592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052736"/>
            <a:ext cx="4392488" cy="25922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4221088"/>
            <a:ext cx="4176464" cy="24482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0260" y="328300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PERÚ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696236" y="5301208"/>
            <a:ext cx="2196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CHILE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328300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URUGUAY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7439252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836712"/>
            <a:ext cx="7020272" cy="47094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6021288"/>
            <a:ext cx="6408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dirty="0" smtClean="0"/>
              <a:t>ECUADOR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5024274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640960" cy="1828800"/>
          </a:xfrm>
        </p:spPr>
        <p:txBody>
          <a:bodyPr>
            <a:normAutofit/>
          </a:bodyPr>
          <a:lstStyle/>
          <a:p>
            <a:pPr algn="l"/>
            <a:r>
              <a:rPr lang="es-ES" dirty="0" smtClean="0"/>
              <a:t>¿A dónde quería llegar Cristóbal Colón?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119675"/>
            <a:ext cx="5400600" cy="29305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80112" y="3119675"/>
            <a:ext cx="33123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Cristóbal Colón buscaba la ruta a las Indias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081751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661648" cy="1143000"/>
          </a:xfrm>
        </p:spPr>
        <p:txBody>
          <a:bodyPr>
            <a:noAutofit/>
          </a:bodyPr>
          <a:lstStyle/>
          <a:p>
            <a:r>
              <a:rPr lang="es-ES" sz="4000" dirty="0" smtClean="0"/>
              <a:t>A LOS REYES CATÓLICOS SE LLAMABAN ...</a:t>
            </a:r>
            <a:r>
              <a:rPr lang="ru-RU" sz="4000" dirty="0" smtClean="0"/>
              <a:t> </a:t>
            </a: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>¿Cómo ayudaron a Cristóbal Colón?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492896"/>
            <a:ext cx="5184576" cy="3813373"/>
          </a:xfrm>
        </p:spPr>
      </p:pic>
      <p:sp>
        <p:nvSpPr>
          <p:cNvPr id="5" name="TextBox 4"/>
          <p:cNvSpPr txBox="1"/>
          <p:nvPr/>
        </p:nvSpPr>
        <p:spPr>
          <a:xfrm>
            <a:off x="5868144" y="3284984"/>
            <a:ext cx="28803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ISABEL Y FERNANDO dieron dinero para hacer un viaje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6346494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¿Cómo se llamaban los barcos de Cristóbal Colón?</a:t>
            </a:r>
            <a:r>
              <a:rPr lang="ru-RU" dirty="0" smtClean="0"/>
              <a:t> </a:t>
            </a:r>
            <a:r>
              <a:rPr lang="en-US" dirty="0" smtClean="0"/>
              <a:t> ¿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consistía</a:t>
            </a:r>
            <a:r>
              <a:rPr lang="en-US" dirty="0" smtClean="0"/>
              <a:t> la </a:t>
            </a:r>
            <a:r>
              <a:rPr lang="en-US" dirty="0" err="1" smtClean="0"/>
              <a:t>tripulación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405856"/>
            <a:ext cx="4752528" cy="34480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2996952"/>
            <a:ext cx="2907137" cy="24482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40152" y="5877272"/>
            <a:ext cx="2691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Los prisioneros</a:t>
            </a:r>
            <a:endParaRPr lang="ru-RU" sz="28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7668344" y="5661248"/>
            <a:ext cx="216024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931510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¿Cómo se llama la fiesta dedicada al descubrimiento de América Latina?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852936"/>
            <a:ext cx="5400600" cy="29241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56176" y="3068960"/>
            <a:ext cx="2808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El DÍA DE LA HISPANIDAD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267894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8892480" cy="1788808"/>
          </a:xfrm>
        </p:spPr>
        <p:txBody>
          <a:bodyPr>
            <a:normAutofit/>
          </a:bodyPr>
          <a:lstStyle/>
          <a:p>
            <a:r>
              <a:rPr lang="es-ES" dirty="0" smtClean="0"/>
              <a:t>LOS COLORES DE LA BANDERA    SON ...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2708920"/>
            <a:ext cx="3885381" cy="3885381"/>
          </a:xfrm>
        </p:spPr>
      </p:pic>
      <p:sp>
        <p:nvSpPr>
          <p:cNvPr id="5" name="TextBox 4"/>
          <p:cNvSpPr txBox="1"/>
          <p:nvPr/>
        </p:nvSpPr>
        <p:spPr>
          <a:xfrm>
            <a:off x="5940152" y="3789040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rgbClr val="FF0000"/>
                </a:solidFill>
              </a:rPr>
              <a:t>ROJO</a:t>
            </a:r>
            <a:r>
              <a:rPr lang="es-ES" sz="2400" dirty="0" smtClean="0"/>
              <a:t> Y </a:t>
            </a:r>
          </a:p>
          <a:p>
            <a:endParaRPr lang="es-ES" sz="2400" dirty="0"/>
          </a:p>
          <a:p>
            <a:r>
              <a:rPr lang="es-ES" sz="2400" dirty="0" smtClean="0">
                <a:solidFill>
                  <a:srgbClr val="FFC000"/>
                </a:solidFill>
              </a:rPr>
              <a:t>AMARILLO</a:t>
            </a:r>
            <a:endParaRPr lang="ru-RU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48730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7851648" cy="1828800"/>
          </a:xfrm>
        </p:spPr>
        <p:txBody>
          <a:bodyPr/>
          <a:lstStyle/>
          <a:p>
            <a:pPr algn="ctr"/>
            <a:r>
              <a:rPr lang="es-ES" dirty="0" smtClean="0"/>
              <a:t>¿QUÉ VIAJEROS RUSOS CONOCES?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80" y="1988840"/>
            <a:ext cx="3022690" cy="3240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1988840"/>
            <a:ext cx="3505572" cy="32403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3578248"/>
            <a:ext cx="1989243" cy="313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986838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851648" cy="1828800"/>
          </a:xfrm>
        </p:spPr>
        <p:txBody>
          <a:bodyPr/>
          <a:lstStyle/>
          <a:p>
            <a:pPr algn="l"/>
            <a:r>
              <a:rPr lang="es-ES" dirty="0" smtClean="0"/>
              <a:t>¿QUÉ VIAJEROS EXTRANJEROS CONOCES?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3212976"/>
            <a:ext cx="2499360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3723640"/>
            <a:ext cx="4716016" cy="2918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2132856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FERNANDO MAGALLANES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923928" y="2969949"/>
            <a:ext cx="4860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/>
              <a:t>MARCO POLO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4788153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905" y="1844824"/>
            <a:ext cx="3507854" cy="46771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95936" y="2060848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VASCO DA GAMA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4345065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412" y="0"/>
            <a:ext cx="8431074" cy="1828800"/>
          </a:xfrm>
        </p:spPr>
        <p:txBody>
          <a:bodyPr/>
          <a:lstStyle/>
          <a:p>
            <a:pPr algn="ctr"/>
            <a:r>
              <a:rPr lang="es-ES" dirty="0" smtClean="0"/>
              <a:t>¿Qué hizo ERMAK?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3066678"/>
            <a:ext cx="3650298" cy="22814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3127638"/>
            <a:ext cx="2411759" cy="21595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6237312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/>
              <a:t>VIAJÓ EN LANCHA  A  SIBERIA</a:t>
            </a:r>
            <a:endParaRPr lang="ru-RU" sz="36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348880"/>
            <a:ext cx="2109024" cy="3071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86057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8964488" cy="1828800"/>
          </a:xfrm>
        </p:spPr>
        <p:txBody>
          <a:bodyPr/>
          <a:lstStyle/>
          <a:p>
            <a:pPr algn="ctr"/>
            <a:r>
              <a:rPr lang="es-ES" dirty="0" smtClean="0"/>
              <a:t>¿Qué hizo Fernando Magallanes?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191" y="1354460"/>
            <a:ext cx="2499360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02394" y="3762754"/>
            <a:ext cx="1552914" cy="20414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3762754"/>
            <a:ext cx="2664296" cy="20414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5309" y="3762754"/>
            <a:ext cx="3488692" cy="20414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191" y="6093296"/>
            <a:ext cx="87892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DESCUBRIÓ EL ESTRECHO ENTRE 2 OCÉANOS: PACÍFICO Y ATLÁNTICO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5251786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8964488" cy="1828800"/>
          </a:xfrm>
        </p:spPr>
        <p:txBody>
          <a:bodyPr/>
          <a:lstStyle/>
          <a:p>
            <a:pPr algn="l"/>
            <a:r>
              <a:rPr lang="es-ES" dirty="0" smtClean="0"/>
              <a:t>¿Qué hicieron los hermanos Láptev?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564904"/>
            <a:ext cx="4896544" cy="3240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564904"/>
            <a:ext cx="4307971" cy="32403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6237312"/>
            <a:ext cx="8268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EXPLORARON  LA COSTA DEL RÍO LENA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5268248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92696"/>
            <a:ext cx="8431088" cy="1049288"/>
          </a:xfrm>
        </p:spPr>
        <p:txBody>
          <a:bodyPr/>
          <a:lstStyle/>
          <a:p>
            <a:pPr algn="l"/>
            <a:r>
              <a:rPr lang="es-ES" dirty="0" smtClean="0"/>
              <a:t>¿Qué hizo Simón Dezhnev?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844824"/>
            <a:ext cx="3167529" cy="3960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1700808"/>
            <a:ext cx="4084712" cy="19008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3864973"/>
            <a:ext cx="3638178" cy="19402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20072" y="184482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KOLIMÁ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7944" y="3864973"/>
            <a:ext cx="3422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LA PENÍNSULA CHUKOTSKY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6280" y="6024320"/>
            <a:ext cx="8748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VIAJÓ EN SU BARCÓ DESDE EL RÍO KOLIMÁ ALREDEDOR DE LA PENÍNSULA CHUKOTSKY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89920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 smtClean="0"/>
              <a:t>¿Cómo se llama esta persona?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3284984"/>
            <a:ext cx="5023718" cy="32403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3429000"/>
            <a:ext cx="4752528" cy="31683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40152" y="3789040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CRISTÓBAL COLÓN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56704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</TotalTime>
  <Words>201</Words>
  <Application>Microsoft Office PowerPoint</Application>
  <PresentationFormat>Экран (4:3)</PresentationFormat>
  <Paragraphs>45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LA ENCUESTA</vt:lpstr>
      <vt:lpstr>¿QUÉ VIAJEROS RUSOS CONOCES?</vt:lpstr>
      <vt:lpstr>¿QUÉ VIAJEROS EXTRANJEROS CONOCES?</vt:lpstr>
      <vt:lpstr>Слайд 4</vt:lpstr>
      <vt:lpstr>¿Qué hizo ERMAK?</vt:lpstr>
      <vt:lpstr>¿Qué hizo Fernando Magallanes?</vt:lpstr>
      <vt:lpstr>¿Qué hicieron los hermanos Láptev?</vt:lpstr>
      <vt:lpstr>¿Qué hizo Simón Dezhnev?</vt:lpstr>
      <vt:lpstr>¿Cómo se llama esta persona?</vt:lpstr>
      <vt:lpstr>¿Qué hizo Cristóbal Colón?</vt:lpstr>
      <vt:lpstr>LA FECHA DEL DESCUBRIMIENTO DE AMÉRICA LATINA </vt:lpstr>
      <vt:lpstr> </vt:lpstr>
      <vt:lpstr>Слайд 13</vt:lpstr>
      <vt:lpstr>Слайд 14</vt:lpstr>
      <vt:lpstr>¿A dónde quería llegar Cristóbal Colón?</vt:lpstr>
      <vt:lpstr>A LOS REYES CATÓLICOS SE LLAMABAN ...  ¿Cómo ayudaron a Cristóbal Colón?</vt:lpstr>
      <vt:lpstr>  ¿Cómo se llamaban los barcos de Cristóbal Colón?  ¿En quién consistía la tripulación?</vt:lpstr>
      <vt:lpstr>¿Cómo se llama la fiesta dedicada al descubrimiento de América Latina?</vt:lpstr>
      <vt:lpstr>LOS COLORES DE LA BANDERA    SON ...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ENCUESTA</dc:title>
  <dc:creator>806287</dc:creator>
  <cp:lastModifiedBy>user</cp:lastModifiedBy>
  <cp:revision>11</cp:revision>
  <dcterms:created xsi:type="dcterms:W3CDTF">2018-11-11T10:36:22Z</dcterms:created>
  <dcterms:modified xsi:type="dcterms:W3CDTF">2020-11-07T20:34:10Z</dcterms:modified>
</cp:coreProperties>
</file>