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8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966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58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4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41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18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92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72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3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3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03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647F-A45E-4128-B066-43CAFB718B5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14D26-CC1B-462F-A994-FBBA61362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93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0.wp.com/img0.liveinternet.ru/images/attach/c/7/96/60/96060418_Risunok__4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43" y="232012"/>
            <a:ext cx="10536072" cy="645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1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ou30.vega-int.ru/wp-content/uploads/2018/04/artlib_gallery-478818-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8" y="0"/>
            <a:ext cx="11709779" cy="714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9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ikrosovet.ru/wp-content/uploads/2018/01/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93" y="532261"/>
            <a:ext cx="4096366" cy="592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g5.lalafo.com/i/posters/original/9b/e7/69/922845c9be75162f756704806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048" y="532261"/>
            <a:ext cx="6183334" cy="592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49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sun9-29.userapi.com/f7CNII9nGJTkeu-emoUvYsZYRb1rF_AtvDmNKA/StO2ERidV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9" y="408793"/>
            <a:ext cx="5085164" cy="611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unidoski.ru/_content/img_board/26/2535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378" y="532263"/>
            <a:ext cx="4873151" cy="589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13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herepah.ru/wp-content/uploads/f/d/7/fd760909aa29521b1e8df135fad91e70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82" y="409433"/>
            <a:ext cx="5363571" cy="576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cherepahi.ru/images/1-soderzhanie/2-buy/planeta_exotiki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488" y="509199"/>
            <a:ext cx="5627078" cy="55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9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ngimg.com/uploads/aquarium/aquarium_PNG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745" y="-122830"/>
            <a:ext cx="7364342" cy="644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pdb/2974925/f23eb530-44e7-4deb-a0ed-12af75409ceb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970" y="545910"/>
            <a:ext cx="5745708" cy="577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45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Владимр</dc:creator>
  <cp:lastModifiedBy>Владимр</cp:lastModifiedBy>
  <cp:revision>3</cp:revision>
  <dcterms:created xsi:type="dcterms:W3CDTF">2020-10-28T17:01:02Z</dcterms:created>
  <dcterms:modified xsi:type="dcterms:W3CDTF">2020-10-28T17:24:00Z</dcterms:modified>
</cp:coreProperties>
</file>